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Lst>
  <p:sldSz cy="27432000" cx="38404800"/>
  <p:notesSz cx="6858000" cy="9144000"/>
  <p:embeddedFontLst>
    <p:embeddedFont>
      <p:font typeface="Lato"/>
      <p:regular r:id="rId8"/>
      <p:bold r:id="rId9"/>
      <p:italic r:id="rId10"/>
      <p:boldItalic r:id="rId11"/>
    </p:embeddedFont>
    <p:embeddedFont>
      <p:font typeface="Lato Black"/>
      <p:bold r:id="rId12"/>
      <p:boldItalic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8640">
          <p15:clr>
            <a:srgbClr val="000000"/>
          </p15:clr>
        </p15:guide>
        <p15:guide id="2" pos="12096">
          <p15:clr>
            <a:srgbClr val="000000"/>
          </p15:clr>
        </p15:guide>
      </p15:sldGuideLst>
    </p:ext>
    <p:ext uri="http://customooxmlschemas.google.com/">
      <go:slidesCustomData xmlns:go="http://customooxmlschemas.google.com/" r:id="rId14" roundtripDataSignature="AMtx7mhkiSHiq2mmD0t+bON4HRVjyFggM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F1EBFA5-CE54-4629-8CCA-A909399E2556}">
  <a:tblStyle styleId="{0F1EBFA5-CE54-4629-8CCA-A909399E2556}"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a:tcStyle>
        <a:fill>
          <a:solidFill>
            <a:srgbClr val="D0DEEF"/>
          </a:solidFill>
        </a:fill>
      </a:tcStyle>
    </a:band1H>
    <a:band2H>
      <a:tcTxStyle/>
    </a:band2H>
    <a:band1V>
      <a:tcTxStyle/>
      <a:tcStyle>
        <a:fill>
          <a:solidFill>
            <a:srgbClr val="D0DEEF"/>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8640" orient="horz"/>
        <p:guide pos="12096"/>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Lato-boldItalic.fntdata"/><Relationship Id="rId10" Type="http://schemas.openxmlformats.org/officeDocument/2006/relationships/font" Target="fonts/Lato-italic.fntdata"/><Relationship Id="rId13" Type="http://schemas.openxmlformats.org/officeDocument/2006/relationships/font" Target="fonts/LatoBlack-boldItalic.fntdata"/><Relationship Id="rId12" Type="http://schemas.openxmlformats.org/officeDocument/2006/relationships/font" Target="fonts/LatoBlack-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font" Target="fonts/Lato-bold.fntdata"/><Relationship Id="rId14" Type="http://customschemas.google.com/relationships/presentationmetadata" Target="meta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Lato-regular.fntdata"/></Relationships>
</file>

<file path=ppt/media/image1.png>
</file>

<file path=ppt/media/image10.gif>
</file>

<file path=ppt/media/image11.gif>
</file>

<file path=ppt/media/image12.gif>
</file>

<file path=ppt/media/image2.png>
</file>

<file path=ppt/media/image3.png>
</file>

<file path=ppt/media/image4.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270000" y="1143000"/>
            <a:ext cx="43180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1:notes"/>
          <p:cNvSpPr/>
          <p:nvPr>
            <p:ph idx="2" type="sldImg"/>
          </p:nvPr>
        </p:nvSpPr>
        <p:spPr>
          <a:xfrm>
            <a:off x="1270000" y="1143000"/>
            <a:ext cx="43180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 name="Google Shape;8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000" u="none" cap="none" strike="noStrike">
              <a:solidFill>
                <a:schemeClr val="dk1"/>
              </a:solidFill>
              <a:latin typeface="Calibri"/>
              <a:ea typeface="Calibri"/>
              <a:cs typeface="Calibri"/>
              <a:sym typeface="Calibri"/>
            </a:endParaRPr>
          </a:p>
        </p:txBody>
      </p:sp>
      <p:sp>
        <p:nvSpPr>
          <p:cNvPr id="81" name="Google Shape;8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2880360" y="4489452"/>
            <a:ext cx="32644080" cy="9550400"/>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24700"/>
              <a:buFont typeface="Calibri"/>
              <a:buNone/>
              <a:defRPr b="0" i="0" sz="247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7" name="Google Shape;17;p3"/>
          <p:cNvSpPr txBox="1"/>
          <p:nvPr>
            <p:ph idx="1" type="subTitle"/>
          </p:nvPr>
        </p:nvSpPr>
        <p:spPr>
          <a:xfrm>
            <a:off x="4800600" y="14408152"/>
            <a:ext cx="28803600" cy="6623048"/>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4114"/>
              </a:spcBef>
              <a:spcAft>
                <a:spcPts val="0"/>
              </a:spcAft>
              <a:buClr>
                <a:schemeClr val="dk1"/>
              </a:buClr>
              <a:buSzPts val="9900"/>
              <a:buFont typeface="Arial"/>
              <a:buNone/>
              <a:defRPr b="0" i="0" sz="9900" u="none" cap="none" strike="noStrike">
                <a:solidFill>
                  <a:schemeClr val="dk1"/>
                </a:solidFill>
                <a:latin typeface="Calibri"/>
                <a:ea typeface="Calibri"/>
                <a:cs typeface="Calibri"/>
                <a:sym typeface="Calibri"/>
              </a:defRPr>
            </a:lvl1pPr>
            <a:lvl2pPr lvl="1" marR="0" algn="ctr">
              <a:lnSpc>
                <a:spcPct val="90000"/>
              </a:lnSpc>
              <a:spcBef>
                <a:spcPts val="2057"/>
              </a:spcBef>
              <a:spcAft>
                <a:spcPts val="0"/>
              </a:spcAft>
              <a:buClr>
                <a:schemeClr val="dk1"/>
              </a:buClr>
              <a:buSzPts val="8200"/>
              <a:buFont typeface="Arial"/>
              <a:buNone/>
              <a:defRPr b="0" i="0" sz="8200" u="none" cap="none" strike="noStrike">
                <a:solidFill>
                  <a:schemeClr val="dk1"/>
                </a:solidFill>
                <a:latin typeface="Calibri"/>
                <a:ea typeface="Calibri"/>
                <a:cs typeface="Calibri"/>
                <a:sym typeface="Calibri"/>
              </a:defRPr>
            </a:lvl2pPr>
            <a:lvl3pPr lvl="2" marR="0" algn="ctr">
              <a:lnSpc>
                <a:spcPct val="90000"/>
              </a:lnSpc>
              <a:spcBef>
                <a:spcPts val="2057"/>
              </a:spcBef>
              <a:spcAft>
                <a:spcPts val="0"/>
              </a:spcAft>
              <a:buClr>
                <a:schemeClr val="dk1"/>
              </a:buClr>
              <a:buSzPts val="7400"/>
              <a:buFont typeface="Arial"/>
              <a:buNone/>
              <a:defRPr b="0" i="0" sz="7400" u="none" cap="none" strike="noStrike">
                <a:solidFill>
                  <a:schemeClr val="dk1"/>
                </a:solidFill>
                <a:latin typeface="Calibri"/>
                <a:ea typeface="Calibri"/>
                <a:cs typeface="Calibri"/>
                <a:sym typeface="Calibri"/>
              </a:defRPr>
            </a:lvl3pPr>
            <a:lvl4pPr lvl="3" marR="0" algn="ctr">
              <a:lnSpc>
                <a:spcPct val="90000"/>
              </a:lnSpc>
              <a:spcBef>
                <a:spcPts val="2057"/>
              </a:spcBef>
              <a:spcAft>
                <a:spcPts val="0"/>
              </a:spcAft>
              <a:buClr>
                <a:schemeClr val="dk1"/>
              </a:buClr>
              <a:buSzPts val="6600"/>
              <a:buFont typeface="Arial"/>
              <a:buNone/>
              <a:defRPr b="0" i="0" sz="6600" u="none" cap="none" strike="noStrike">
                <a:solidFill>
                  <a:schemeClr val="dk1"/>
                </a:solidFill>
                <a:latin typeface="Calibri"/>
                <a:ea typeface="Calibri"/>
                <a:cs typeface="Calibri"/>
                <a:sym typeface="Calibri"/>
              </a:defRPr>
            </a:lvl4pPr>
            <a:lvl5pPr lvl="4" marR="0" algn="ctr">
              <a:lnSpc>
                <a:spcPct val="90000"/>
              </a:lnSpc>
              <a:spcBef>
                <a:spcPts val="2057"/>
              </a:spcBef>
              <a:spcAft>
                <a:spcPts val="0"/>
              </a:spcAft>
              <a:buClr>
                <a:schemeClr val="dk1"/>
              </a:buClr>
              <a:buSzPts val="6600"/>
              <a:buFont typeface="Arial"/>
              <a:buNone/>
              <a:defRPr b="0" i="0" sz="6600" u="none" cap="none" strike="noStrike">
                <a:solidFill>
                  <a:schemeClr val="dk1"/>
                </a:solidFill>
                <a:latin typeface="Calibri"/>
                <a:ea typeface="Calibri"/>
                <a:cs typeface="Calibri"/>
                <a:sym typeface="Calibri"/>
              </a:defRPr>
            </a:lvl5pPr>
            <a:lvl6pPr lvl="5" marR="0" algn="ctr">
              <a:lnSpc>
                <a:spcPct val="90000"/>
              </a:lnSpc>
              <a:spcBef>
                <a:spcPts val="2057"/>
              </a:spcBef>
              <a:spcAft>
                <a:spcPts val="0"/>
              </a:spcAft>
              <a:buClr>
                <a:schemeClr val="dk1"/>
              </a:buClr>
              <a:buSzPts val="6600"/>
              <a:buFont typeface="Arial"/>
              <a:buNone/>
              <a:defRPr b="0" i="0" sz="6600" u="none" cap="none" strike="noStrike">
                <a:solidFill>
                  <a:schemeClr val="dk1"/>
                </a:solidFill>
                <a:latin typeface="Calibri"/>
                <a:ea typeface="Calibri"/>
                <a:cs typeface="Calibri"/>
                <a:sym typeface="Calibri"/>
              </a:defRPr>
            </a:lvl6pPr>
            <a:lvl7pPr lvl="6" marR="0" algn="ctr">
              <a:lnSpc>
                <a:spcPct val="90000"/>
              </a:lnSpc>
              <a:spcBef>
                <a:spcPts val="2057"/>
              </a:spcBef>
              <a:spcAft>
                <a:spcPts val="0"/>
              </a:spcAft>
              <a:buClr>
                <a:schemeClr val="dk1"/>
              </a:buClr>
              <a:buSzPts val="6600"/>
              <a:buFont typeface="Arial"/>
              <a:buNone/>
              <a:defRPr b="0" i="0" sz="6600" u="none" cap="none" strike="noStrike">
                <a:solidFill>
                  <a:schemeClr val="dk1"/>
                </a:solidFill>
                <a:latin typeface="Calibri"/>
                <a:ea typeface="Calibri"/>
                <a:cs typeface="Calibri"/>
                <a:sym typeface="Calibri"/>
              </a:defRPr>
            </a:lvl7pPr>
            <a:lvl8pPr lvl="7" marR="0" algn="ctr">
              <a:lnSpc>
                <a:spcPct val="90000"/>
              </a:lnSpc>
              <a:spcBef>
                <a:spcPts val="2057"/>
              </a:spcBef>
              <a:spcAft>
                <a:spcPts val="0"/>
              </a:spcAft>
              <a:buClr>
                <a:schemeClr val="dk1"/>
              </a:buClr>
              <a:buSzPts val="6600"/>
              <a:buFont typeface="Arial"/>
              <a:buNone/>
              <a:defRPr b="0" i="0" sz="6600" u="none" cap="none" strike="noStrike">
                <a:solidFill>
                  <a:schemeClr val="dk1"/>
                </a:solidFill>
                <a:latin typeface="Calibri"/>
                <a:ea typeface="Calibri"/>
                <a:cs typeface="Calibri"/>
                <a:sym typeface="Calibri"/>
              </a:defRPr>
            </a:lvl8pPr>
            <a:lvl9pPr lvl="8" marR="0" algn="ctr">
              <a:lnSpc>
                <a:spcPct val="90000"/>
              </a:lnSpc>
              <a:spcBef>
                <a:spcPts val="2057"/>
              </a:spcBef>
              <a:spcAft>
                <a:spcPts val="0"/>
              </a:spcAft>
              <a:buClr>
                <a:schemeClr val="dk1"/>
              </a:buClr>
              <a:buSzPts val="6600"/>
              <a:buFont typeface="Arial"/>
              <a:buNone/>
              <a:defRPr b="0" i="0" sz="6600" u="none" cap="none" strike="noStrike">
                <a:solidFill>
                  <a:schemeClr val="dk1"/>
                </a:solidFill>
                <a:latin typeface="Calibri"/>
                <a:ea typeface="Calibri"/>
                <a:cs typeface="Calibri"/>
                <a:sym typeface="Calibri"/>
              </a:defRPr>
            </a:lvl9pPr>
          </a:lstStyle>
          <a:p/>
        </p:txBody>
      </p:sp>
      <p:sp>
        <p:nvSpPr>
          <p:cNvPr id="18" name="Google Shape;18;p3"/>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19" name="Google Shape;19;p3"/>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20" name="Google Shape;20;p3"/>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2" name="Shape 72"/>
        <p:cNvGrpSpPr/>
        <p:nvPr/>
      </p:nvGrpSpPr>
      <p:grpSpPr>
        <a:xfrm>
          <a:off x="0" y="0"/>
          <a:ext cx="0" cy="0"/>
          <a:chOff x="0" y="0"/>
          <a:chExt cx="0" cy="0"/>
        </a:xfrm>
      </p:grpSpPr>
      <p:sp>
        <p:nvSpPr>
          <p:cNvPr id="73" name="Google Shape;73;p12"/>
          <p:cNvSpPr txBox="1"/>
          <p:nvPr>
            <p:ph type="title"/>
          </p:nvPr>
        </p:nvSpPr>
        <p:spPr>
          <a:xfrm rot="5400000">
            <a:off x="20000278" y="8943659"/>
            <a:ext cx="23247352" cy="8281035"/>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18100"/>
              <a:buFont typeface="Calibri"/>
              <a:buNone/>
              <a:defRPr b="0" i="0" sz="181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4" name="Google Shape;74;p12"/>
          <p:cNvSpPr txBox="1"/>
          <p:nvPr>
            <p:ph idx="1" type="body"/>
          </p:nvPr>
        </p:nvSpPr>
        <p:spPr>
          <a:xfrm rot="5400000">
            <a:off x="3198180" y="902654"/>
            <a:ext cx="23247352" cy="24363044"/>
          </a:xfrm>
          <a:prstGeom prst="rect">
            <a:avLst/>
          </a:prstGeom>
          <a:noFill/>
          <a:ln>
            <a:noFill/>
          </a:ln>
        </p:spPr>
        <p:txBody>
          <a:bodyPr anchorCtr="0" anchor="t" bIns="91425" lIns="91425" spcFirstLastPara="1" rIns="91425" wrap="square" tIns="91425">
            <a:noAutofit/>
          </a:bodyPr>
          <a:lstStyle>
            <a:lvl1pPr indent="-958850" lvl="0" marL="457200" marR="0" algn="l">
              <a:lnSpc>
                <a:spcPct val="90000"/>
              </a:lnSpc>
              <a:spcBef>
                <a:spcPts val="4114"/>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1pPr>
            <a:lvl2pPr indent="-857250" lvl="1" marL="914400" marR="0" algn="l">
              <a:lnSpc>
                <a:spcPct val="90000"/>
              </a:lnSpc>
              <a:spcBef>
                <a:spcPts val="2057"/>
              </a:spcBef>
              <a:spcAft>
                <a:spcPts val="0"/>
              </a:spcAft>
              <a:buClr>
                <a:schemeClr val="dk1"/>
              </a:buClr>
              <a:buSzPts val="9900"/>
              <a:buFont typeface="Arial"/>
              <a:buChar char="•"/>
              <a:defRPr b="0" i="0" sz="9900" u="none" cap="none" strike="noStrike">
                <a:solidFill>
                  <a:schemeClr val="dk1"/>
                </a:solidFill>
                <a:latin typeface="Calibri"/>
                <a:ea typeface="Calibri"/>
                <a:cs typeface="Calibri"/>
                <a:sym typeface="Calibri"/>
              </a:defRPr>
            </a:lvl2pPr>
            <a:lvl3pPr indent="-749300" lvl="2" marL="13716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3pPr>
            <a:lvl4pPr indent="-698500" lvl="3" marL="1828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4pPr>
            <a:lvl5pPr indent="-698500" lvl="4" marL="22860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5pPr>
            <a:lvl6pPr indent="-698500" lvl="5" marL="27432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6pPr>
            <a:lvl7pPr indent="-698500" lvl="6" marL="32004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7pPr>
            <a:lvl8pPr indent="-698500" lvl="7" marL="36576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8pPr>
            <a:lvl9pPr indent="-698500" lvl="8" marL="4114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9pPr>
          </a:lstStyle>
          <a:p/>
        </p:txBody>
      </p:sp>
      <p:sp>
        <p:nvSpPr>
          <p:cNvPr id="75" name="Google Shape;75;p12"/>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76" name="Google Shape;76;p12"/>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77" name="Google Shape;77;p12"/>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4"/>
          <p:cNvSpPr txBox="1"/>
          <p:nvPr>
            <p:ph type="title"/>
          </p:nvPr>
        </p:nvSpPr>
        <p:spPr>
          <a:xfrm>
            <a:off x="2620329" y="6838958"/>
            <a:ext cx="33124140" cy="11410948"/>
          </a:xfrm>
          <a:prstGeom prst="rect">
            <a:avLst/>
          </a:prstGeom>
          <a:noFill/>
          <a:ln>
            <a:noFill/>
          </a:ln>
        </p:spPr>
        <p:txBody>
          <a:bodyPr anchorCtr="0" anchor="b" bIns="91425" lIns="91425" spcFirstLastPara="1" rIns="91425" wrap="square" tIns="91425">
            <a:noAutofit/>
          </a:bodyPr>
          <a:lstStyle>
            <a:lvl1pPr lvl="0" marR="0" algn="l">
              <a:lnSpc>
                <a:spcPct val="90000"/>
              </a:lnSpc>
              <a:spcBef>
                <a:spcPts val="0"/>
              </a:spcBef>
              <a:spcAft>
                <a:spcPts val="0"/>
              </a:spcAft>
              <a:buClr>
                <a:schemeClr val="dk1"/>
              </a:buClr>
              <a:buSzPts val="24700"/>
              <a:buFont typeface="Calibri"/>
              <a:buNone/>
              <a:defRPr b="0" i="0" sz="247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3" name="Google Shape;23;p4"/>
          <p:cNvSpPr txBox="1"/>
          <p:nvPr>
            <p:ph idx="1" type="body"/>
          </p:nvPr>
        </p:nvSpPr>
        <p:spPr>
          <a:xfrm>
            <a:off x="2620329" y="18357858"/>
            <a:ext cx="33124140" cy="6000748"/>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114"/>
              </a:spcBef>
              <a:spcAft>
                <a:spcPts val="0"/>
              </a:spcAft>
              <a:buClr>
                <a:schemeClr val="dk1"/>
              </a:buClr>
              <a:buSzPts val="9900"/>
              <a:buFont typeface="Arial"/>
              <a:buNone/>
              <a:defRPr b="0" i="0" sz="9900" u="none" cap="none" strike="noStrike">
                <a:solidFill>
                  <a:schemeClr val="dk1"/>
                </a:solidFill>
                <a:latin typeface="Calibri"/>
                <a:ea typeface="Calibri"/>
                <a:cs typeface="Calibri"/>
                <a:sym typeface="Calibri"/>
              </a:defRPr>
            </a:lvl1pPr>
            <a:lvl2pPr indent="-228600" lvl="1" marL="914400" marR="0" algn="l">
              <a:lnSpc>
                <a:spcPct val="90000"/>
              </a:lnSpc>
              <a:spcBef>
                <a:spcPts val="2057"/>
              </a:spcBef>
              <a:spcAft>
                <a:spcPts val="0"/>
              </a:spcAft>
              <a:buClr>
                <a:srgbClr val="888888"/>
              </a:buClr>
              <a:buSzPts val="8200"/>
              <a:buFont typeface="Arial"/>
              <a:buNone/>
              <a:defRPr b="0" i="0" sz="8200" u="none" cap="none" strike="noStrike">
                <a:solidFill>
                  <a:srgbClr val="888888"/>
                </a:solidFill>
                <a:latin typeface="Calibri"/>
                <a:ea typeface="Calibri"/>
                <a:cs typeface="Calibri"/>
                <a:sym typeface="Calibri"/>
              </a:defRPr>
            </a:lvl2pPr>
            <a:lvl3pPr indent="-228600" lvl="2" marL="1371600" marR="0" algn="l">
              <a:lnSpc>
                <a:spcPct val="90000"/>
              </a:lnSpc>
              <a:spcBef>
                <a:spcPts val="2057"/>
              </a:spcBef>
              <a:spcAft>
                <a:spcPts val="0"/>
              </a:spcAft>
              <a:buClr>
                <a:srgbClr val="888888"/>
              </a:buClr>
              <a:buSzPts val="7400"/>
              <a:buFont typeface="Arial"/>
              <a:buNone/>
              <a:defRPr b="0" i="0" sz="7400" u="none" cap="none" strike="noStrike">
                <a:solidFill>
                  <a:srgbClr val="888888"/>
                </a:solidFill>
                <a:latin typeface="Calibri"/>
                <a:ea typeface="Calibri"/>
                <a:cs typeface="Calibri"/>
                <a:sym typeface="Calibri"/>
              </a:defRPr>
            </a:lvl3pPr>
            <a:lvl4pPr indent="-228600" lvl="3" marL="1828800" marR="0" algn="l">
              <a:lnSpc>
                <a:spcPct val="90000"/>
              </a:lnSpc>
              <a:spcBef>
                <a:spcPts val="2057"/>
              </a:spcBef>
              <a:spcAft>
                <a:spcPts val="0"/>
              </a:spcAft>
              <a:buClr>
                <a:srgbClr val="888888"/>
              </a:buClr>
              <a:buSzPts val="6600"/>
              <a:buFont typeface="Arial"/>
              <a:buNone/>
              <a:defRPr b="0" i="0" sz="6600" u="none" cap="none" strike="noStrike">
                <a:solidFill>
                  <a:srgbClr val="888888"/>
                </a:solidFill>
                <a:latin typeface="Calibri"/>
                <a:ea typeface="Calibri"/>
                <a:cs typeface="Calibri"/>
                <a:sym typeface="Calibri"/>
              </a:defRPr>
            </a:lvl4pPr>
            <a:lvl5pPr indent="-228600" lvl="4" marL="2286000" marR="0" algn="l">
              <a:lnSpc>
                <a:spcPct val="90000"/>
              </a:lnSpc>
              <a:spcBef>
                <a:spcPts val="2057"/>
              </a:spcBef>
              <a:spcAft>
                <a:spcPts val="0"/>
              </a:spcAft>
              <a:buClr>
                <a:srgbClr val="888888"/>
              </a:buClr>
              <a:buSzPts val="6600"/>
              <a:buFont typeface="Arial"/>
              <a:buNone/>
              <a:defRPr b="0" i="0" sz="6600" u="none" cap="none" strike="noStrike">
                <a:solidFill>
                  <a:srgbClr val="888888"/>
                </a:solidFill>
                <a:latin typeface="Calibri"/>
                <a:ea typeface="Calibri"/>
                <a:cs typeface="Calibri"/>
                <a:sym typeface="Calibri"/>
              </a:defRPr>
            </a:lvl5pPr>
            <a:lvl6pPr indent="-228600" lvl="5" marL="2743200" marR="0" algn="l">
              <a:lnSpc>
                <a:spcPct val="90000"/>
              </a:lnSpc>
              <a:spcBef>
                <a:spcPts val="2057"/>
              </a:spcBef>
              <a:spcAft>
                <a:spcPts val="0"/>
              </a:spcAft>
              <a:buClr>
                <a:srgbClr val="888888"/>
              </a:buClr>
              <a:buSzPts val="6600"/>
              <a:buFont typeface="Arial"/>
              <a:buNone/>
              <a:defRPr b="0" i="0" sz="6600" u="none" cap="none" strike="noStrike">
                <a:solidFill>
                  <a:srgbClr val="888888"/>
                </a:solidFill>
                <a:latin typeface="Calibri"/>
                <a:ea typeface="Calibri"/>
                <a:cs typeface="Calibri"/>
                <a:sym typeface="Calibri"/>
              </a:defRPr>
            </a:lvl6pPr>
            <a:lvl7pPr indent="-228600" lvl="6" marL="3200400" marR="0" algn="l">
              <a:lnSpc>
                <a:spcPct val="90000"/>
              </a:lnSpc>
              <a:spcBef>
                <a:spcPts val="2057"/>
              </a:spcBef>
              <a:spcAft>
                <a:spcPts val="0"/>
              </a:spcAft>
              <a:buClr>
                <a:srgbClr val="888888"/>
              </a:buClr>
              <a:buSzPts val="6600"/>
              <a:buFont typeface="Arial"/>
              <a:buNone/>
              <a:defRPr b="0" i="0" sz="6600" u="none" cap="none" strike="noStrike">
                <a:solidFill>
                  <a:srgbClr val="888888"/>
                </a:solidFill>
                <a:latin typeface="Calibri"/>
                <a:ea typeface="Calibri"/>
                <a:cs typeface="Calibri"/>
                <a:sym typeface="Calibri"/>
              </a:defRPr>
            </a:lvl7pPr>
            <a:lvl8pPr indent="-228600" lvl="7" marL="3657600" marR="0" algn="l">
              <a:lnSpc>
                <a:spcPct val="90000"/>
              </a:lnSpc>
              <a:spcBef>
                <a:spcPts val="2057"/>
              </a:spcBef>
              <a:spcAft>
                <a:spcPts val="0"/>
              </a:spcAft>
              <a:buClr>
                <a:srgbClr val="888888"/>
              </a:buClr>
              <a:buSzPts val="6600"/>
              <a:buFont typeface="Arial"/>
              <a:buNone/>
              <a:defRPr b="0" i="0" sz="6600" u="none" cap="none" strike="noStrike">
                <a:solidFill>
                  <a:srgbClr val="888888"/>
                </a:solidFill>
                <a:latin typeface="Calibri"/>
                <a:ea typeface="Calibri"/>
                <a:cs typeface="Calibri"/>
                <a:sym typeface="Calibri"/>
              </a:defRPr>
            </a:lvl8pPr>
            <a:lvl9pPr indent="-228600" lvl="8" marL="4114800" marR="0" algn="l">
              <a:lnSpc>
                <a:spcPct val="90000"/>
              </a:lnSpc>
              <a:spcBef>
                <a:spcPts val="2057"/>
              </a:spcBef>
              <a:spcAft>
                <a:spcPts val="0"/>
              </a:spcAft>
              <a:buClr>
                <a:srgbClr val="888888"/>
              </a:buClr>
              <a:buSzPts val="6600"/>
              <a:buFont typeface="Arial"/>
              <a:buNone/>
              <a:defRPr b="0" i="0" sz="6600" u="none" cap="none" strike="noStrike">
                <a:solidFill>
                  <a:srgbClr val="888888"/>
                </a:solidFill>
                <a:latin typeface="Calibri"/>
                <a:ea typeface="Calibri"/>
                <a:cs typeface="Calibri"/>
                <a:sym typeface="Calibri"/>
              </a:defRPr>
            </a:lvl9pPr>
          </a:lstStyle>
          <a:p/>
        </p:txBody>
      </p:sp>
      <p:sp>
        <p:nvSpPr>
          <p:cNvPr id="24" name="Google Shape;24;p4"/>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25" name="Google Shape;25;p4"/>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26" name="Google Shape;26;p4"/>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7" name="Shape 27"/>
        <p:cNvGrpSpPr/>
        <p:nvPr/>
      </p:nvGrpSpPr>
      <p:grpSpPr>
        <a:xfrm>
          <a:off x="0" y="0"/>
          <a:ext cx="0" cy="0"/>
          <a:chOff x="0" y="0"/>
          <a:chExt cx="0" cy="0"/>
        </a:xfrm>
      </p:grpSpPr>
      <p:sp>
        <p:nvSpPr>
          <p:cNvPr id="28" name="Google Shape;28;p5"/>
          <p:cNvSpPr txBox="1"/>
          <p:nvPr>
            <p:ph type="title"/>
          </p:nvPr>
        </p:nvSpPr>
        <p:spPr>
          <a:xfrm>
            <a:off x="2640330" y="1460506"/>
            <a:ext cx="33124140" cy="5302252"/>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18100"/>
              <a:buFont typeface="Calibri"/>
              <a:buNone/>
              <a:defRPr b="0" i="0" sz="181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9" name="Google Shape;29;p5"/>
          <p:cNvSpPr txBox="1"/>
          <p:nvPr>
            <p:ph idx="1" type="body"/>
          </p:nvPr>
        </p:nvSpPr>
        <p:spPr>
          <a:xfrm>
            <a:off x="2640330" y="7302500"/>
            <a:ext cx="16322040" cy="17405352"/>
          </a:xfrm>
          <a:prstGeom prst="rect">
            <a:avLst/>
          </a:prstGeom>
          <a:noFill/>
          <a:ln>
            <a:noFill/>
          </a:ln>
        </p:spPr>
        <p:txBody>
          <a:bodyPr anchorCtr="0" anchor="t" bIns="91425" lIns="91425" spcFirstLastPara="1" rIns="91425" wrap="square" tIns="91425">
            <a:noAutofit/>
          </a:bodyPr>
          <a:lstStyle>
            <a:lvl1pPr indent="-958850" lvl="0" marL="457200" marR="0" algn="l">
              <a:lnSpc>
                <a:spcPct val="90000"/>
              </a:lnSpc>
              <a:spcBef>
                <a:spcPts val="4114"/>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1pPr>
            <a:lvl2pPr indent="-857250" lvl="1" marL="914400" marR="0" algn="l">
              <a:lnSpc>
                <a:spcPct val="90000"/>
              </a:lnSpc>
              <a:spcBef>
                <a:spcPts val="2057"/>
              </a:spcBef>
              <a:spcAft>
                <a:spcPts val="0"/>
              </a:spcAft>
              <a:buClr>
                <a:schemeClr val="dk1"/>
              </a:buClr>
              <a:buSzPts val="9900"/>
              <a:buFont typeface="Arial"/>
              <a:buChar char="•"/>
              <a:defRPr b="0" i="0" sz="9900" u="none" cap="none" strike="noStrike">
                <a:solidFill>
                  <a:schemeClr val="dk1"/>
                </a:solidFill>
                <a:latin typeface="Calibri"/>
                <a:ea typeface="Calibri"/>
                <a:cs typeface="Calibri"/>
                <a:sym typeface="Calibri"/>
              </a:defRPr>
            </a:lvl2pPr>
            <a:lvl3pPr indent="-749300" lvl="2" marL="13716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3pPr>
            <a:lvl4pPr indent="-698500" lvl="3" marL="1828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4pPr>
            <a:lvl5pPr indent="-698500" lvl="4" marL="22860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5pPr>
            <a:lvl6pPr indent="-698500" lvl="5" marL="27432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6pPr>
            <a:lvl7pPr indent="-698500" lvl="6" marL="32004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7pPr>
            <a:lvl8pPr indent="-698500" lvl="7" marL="36576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8pPr>
            <a:lvl9pPr indent="-698500" lvl="8" marL="4114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9pPr>
          </a:lstStyle>
          <a:p/>
        </p:txBody>
      </p:sp>
      <p:sp>
        <p:nvSpPr>
          <p:cNvPr id="30" name="Google Shape;30;p5"/>
          <p:cNvSpPr txBox="1"/>
          <p:nvPr>
            <p:ph idx="2" type="body"/>
          </p:nvPr>
        </p:nvSpPr>
        <p:spPr>
          <a:xfrm>
            <a:off x="19442430" y="7302500"/>
            <a:ext cx="16322040" cy="17405352"/>
          </a:xfrm>
          <a:prstGeom prst="rect">
            <a:avLst/>
          </a:prstGeom>
          <a:noFill/>
          <a:ln>
            <a:noFill/>
          </a:ln>
        </p:spPr>
        <p:txBody>
          <a:bodyPr anchorCtr="0" anchor="t" bIns="91425" lIns="91425" spcFirstLastPara="1" rIns="91425" wrap="square" tIns="91425">
            <a:noAutofit/>
          </a:bodyPr>
          <a:lstStyle>
            <a:lvl1pPr indent="-958850" lvl="0" marL="457200" marR="0" algn="l">
              <a:lnSpc>
                <a:spcPct val="90000"/>
              </a:lnSpc>
              <a:spcBef>
                <a:spcPts val="4114"/>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1pPr>
            <a:lvl2pPr indent="-857250" lvl="1" marL="914400" marR="0" algn="l">
              <a:lnSpc>
                <a:spcPct val="90000"/>
              </a:lnSpc>
              <a:spcBef>
                <a:spcPts val="2057"/>
              </a:spcBef>
              <a:spcAft>
                <a:spcPts val="0"/>
              </a:spcAft>
              <a:buClr>
                <a:schemeClr val="dk1"/>
              </a:buClr>
              <a:buSzPts val="9900"/>
              <a:buFont typeface="Arial"/>
              <a:buChar char="•"/>
              <a:defRPr b="0" i="0" sz="9900" u="none" cap="none" strike="noStrike">
                <a:solidFill>
                  <a:schemeClr val="dk1"/>
                </a:solidFill>
                <a:latin typeface="Calibri"/>
                <a:ea typeface="Calibri"/>
                <a:cs typeface="Calibri"/>
                <a:sym typeface="Calibri"/>
              </a:defRPr>
            </a:lvl2pPr>
            <a:lvl3pPr indent="-749300" lvl="2" marL="13716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3pPr>
            <a:lvl4pPr indent="-698500" lvl="3" marL="1828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4pPr>
            <a:lvl5pPr indent="-698500" lvl="4" marL="22860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5pPr>
            <a:lvl6pPr indent="-698500" lvl="5" marL="27432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6pPr>
            <a:lvl7pPr indent="-698500" lvl="6" marL="32004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7pPr>
            <a:lvl8pPr indent="-698500" lvl="7" marL="36576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8pPr>
            <a:lvl9pPr indent="-698500" lvl="8" marL="4114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9pPr>
          </a:lstStyle>
          <a:p/>
        </p:txBody>
      </p:sp>
      <p:sp>
        <p:nvSpPr>
          <p:cNvPr id="31" name="Google Shape;31;p5"/>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32" name="Google Shape;32;p5"/>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33" name="Google Shape;33;p5"/>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 name="Shape 34"/>
        <p:cNvGrpSpPr/>
        <p:nvPr/>
      </p:nvGrpSpPr>
      <p:grpSpPr>
        <a:xfrm>
          <a:off x="0" y="0"/>
          <a:ext cx="0" cy="0"/>
          <a:chOff x="0" y="0"/>
          <a:chExt cx="0" cy="0"/>
        </a:xfrm>
      </p:grpSpPr>
      <p:sp>
        <p:nvSpPr>
          <p:cNvPr id="35" name="Google Shape;35;p6"/>
          <p:cNvSpPr txBox="1"/>
          <p:nvPr>
            <p:ph type="title"/>
          </p:nvPr>
        </p:nvSpPr>
        <p:spPr>
          <a:xfrm>
            <a:off x="2645332" y="1460506"/>
            <a:ext cx="33124140" cy="5302252"/>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18100"/>
              <a:buFont typeface="Calibri"/>
              <a:buNone/>
              <a:defRPr b="0" i="0" sz="181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6" name="Google Shape;36;p6"/>
          <p:cNvSpPr txBox="1"/>
          <p:nvPr>
            <p:ph idx="1" type="body"/>
          </p:nvPr>
        </p:nvSpPr>
        <p:spPr>
          <a:xfrm>
            <a:off x="2645337" y="6724652"/>
            <a:ext cx="16247028" cy="3295648"/>
          </a:xfrm>
          <a:prstGeom prst="rect">
            <a:avLst/>
          </a:prstGeom>
          <a:noFill/>
          <a:ln>
            <a:noFill/>
          </a:ln>
        </p:spPr>
        <p:txBody>
          <a:bodyPr anchorCtr="0" anchor="b" bIns="91425" lIns="91425" spcFirstLastPara="1" rIns="91425" wrap="square" tIns="91425">
            <a:noAutofit/>
          </a:bodyPr>
          <a:lstStyle>
            <a:lvl1pPr indent="-228600" lvl="0" marL="457200" marR="0" algn="l">
              <a:lnSpc>
                <a:spcPct val="90000"/>
              </a:lnSpc>
              <a:spcBef>
                <a:spcPts val="4114"/>
              </a:spcBef>
              <a:spcAft>
                <a:spcPts val="0"/>
              </a:spcAft>
              <a:buClr>
                <a:schemeClr val="dk1"/>
              </a:buClr>
              <a:buSzPts val="9900"/>
              <a:buFont typeface="Arial"/>
              <a:buNone/>
              <a:defRPr b="1" i="0" sz="9900" u="none" cap="none" strike="noStrike">
                <a:solidFill>
                  <a:schemeClr val="dk1"/>
                </a:solidFill>
                <a:latin typeface="Calibri"/>
                <a:ea typeface="Calibri"/>
                <a:cs typeface="Calibri"/>
                <a:sym typeface="Calibri"/>
              </a:defRPr>
            </a:lvl1pPr>
            <a:lvl2pPr indent="-228600" lvl="1" marL="914400" marR="0" algn="l">
              <a:lnSpc>
                <a:spcPct val="90000"/>
              </a:lnSpc>
              <a:spcBef>
                <a:spcPts val="2057"/>
              </a:spcBef>
              <a:spcAft>
                <a:spcPts val="0"/>
              </a:spcAft>
              <a:buClr>
                <a:schemeClr val="dk1"/>
              </a:buClr>
              <a:buSzPts val="8200"/>
              <a:buFont typeface="Arial"/>
              <a:buNone/>
              <a:defRPr b="1" i="0" sz="8200" u="none" cap="none" strike="noStrike">
                <a:solidFill>
                  <a:schemeClr val="dk1"/>
                </a:solidFill>
                <a:latin typeface="Calibri"/>
                <a:ea typeface="Calibri"/>
                <a:cs typeface="Calibri"/>
                <a:sym typeface="Calibri"/>
              </a:defRPr>
            </a:lvl2pPr>
            <a:lvl3pPr indent="-228600" lvl="2" marL="1371600" marR="0" algn="l">
              <a:lnSpc>
                <a:spcPct val="90000"/>
              </a:lnSpc>
              <a:spcBef>
                <a:spcPts val="2057"/>
              </a:spcBef>
              <a:spcAft>
                <a:spcPts val="0"/>
              </a:spcAft>
              <a:buClr>
                <a:schemeClr val="dk1"/>
              </a:buClr>
              <a:buSzPts val="7400"/>
              <a:buFont typeface="Arial"/>
              <a:buNone/>
              <a:defRPr b="1" i="0" sz="7400" u="none" cap="none" strike="noStrike">
                <a:solidFill>
                  <a:schemeClr val="dk1"/>
                </a:solidFill>
                <a:latin typeface="Calibri"/>
                <a:ea typeface="Calibri"/>
                <a:cs typeface="Calibri"/>
                <a:sym typeface="Calibri"/>
              </a:defRPr>
            </a:lvl3pPr>
            <a:lvl4pPr indent="-228600" lvl="3" marL="18288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4pPr>
            <a:lvl5pPr indent="-228600" lvl="4" marL="22860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5pPr>
            <a:lvl6pPr indent="-228600" lvl="5" marL="27432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6pPr>
            <a:lvl7pPr indent="-228600" lvl="6" marL="32004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7pPr>
            <a:lvl8pPr indent="-228600" lvl="7" marL="36576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8pPr>
            <a:lvl9pPr indent="-228600" lvl="8" marL="41148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9pPr>
          </a:lstStyle>
          <a:p/>
        </p:txBody>
      </p:sp>
      <p:sp>
        <p:nvSpPr>
          <p:cNvPr id="37" name="Google Shape;37;p6"/>
          <p:cNvSpPr txBox="1"/>
          <p:nvPr>
            <p:ph idx="2" type="body"/>
          </p:nvPr>
        </p:nvSpPr>
        <p:spPr>
          <a:xfrm>
            <a:off x="2645337" y="10020300"/>
            <a:ext cx="16247028" cy="14738352"/>
          </a:xfrm>
          <a:prstGeom prst="rect">
            <a:avLst/>
          </a:prstGeom>
          <a:noFill/>
          <a:ln>
            <a:noFill/>
          </a:ln>
        </p:spPr>
        <p:txBody>
          <a:bodyPr anchorCtr="0" anchor="t" bIns="91425" lIns="91425" spcFirstLastPara="1" rIns="91425" wrap="square" tIns="91425">
            <a:noAutofit/>
          </a:bodyPr>
          <a:lstStyle>
            <a:lvl1pPr indent="-958850" lvl="0" marL="457200" marR="0" algn="l">
              <a:lnSpc>
                <a:spcPct val="90000"/>
              </a:lnSpc>
              <a:spcBef>
                <a:spcPts val="4114"/>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1pPr>
            <a:lvl2pPr indent="-857250" lvl="1" marL="914400" marR="0" algn="l">
              <a:lnSpc>
                <a:spcPct val="90000"/>
              </a:lnSpc>
              <a:spcBef>
                <a:spcPts val="2057"/>
              </a:spcBef>
              <a:spcAft>
                <a:spcPts val="0"/>
              </a:spcAft>
              <a:buClr>
                <a:schemeClr val="dk1"/>
              </a:buClr>
              <a:buSzPts val="9900"/>
              <a:buFont typeface="Arial"/>
              <a:buChar char="•"/>
              <a:defRPr b="0" i="0" sz="9900" u="none" cap="none" strike="noStrike">
                <a:solidFill>
                  <a:schemeClr val="dk1"/>
                </a:solidFill>
                <a:latin typeface="Calibri"/>
                <a:ea typeface="Calibri"/>
                <a:cs typeface="Calibri"/>
                <a:sym typeface="Calibri"/>
              </a:defRPr>
            </a:lvl2pPr>
            <a:lvl3pPr indent="-749300" lvl="2" marL="13716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3pPr>
            <a:lvl4pPr indent="-698500" lvl="3" marL="1828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4pPr>
            <a:lvl5pPr indent="-698500" lvl="4" marL="22860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5pPr>
            <a:lvl6pPr indent="-698500" lvl="5" marL="27432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6pPr>
            <a:lvl7pPr indent="-698500" lvl="6" marL="32004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7pPr>
            <a:lvl8pPr indent="-698500" lvl="7" marL="36576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8pPr>
            <a:lvl9pPr indent="-698500" lvl="8" marL="4114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9pPr>
          </a:lstStyle>
          <a:p/>
        </p:txBody>
      </p:sp>
      <p:sp>
        <p:nvSpPr>
          <p:cNvPr id="38" name="Google Shape;38;p6"/>
          <p:cNvSpPr txBox="1"/>
          <p:nvPr>
            <p:ph idx="3" type="body"/>
          </p:nvPr>
        </p:nvSpPr>
        <p:spPr>
          <a:xfrm>
            <a:off x="19442433" y="6724652"/>
            <a:ext cx="16327043" cy="3295648"/>
          </a:xfrm>
          <a:prstGeom prst="rect">
            <a:avLst/>
          </a:prstGeom>
          <a:noFill/>
          <a:ln>
            <a:noFill/>
          </a:ln>
        </p:spPr>
        <p:txBody>
          <a:bodyPr anchorCtr="0" anchor="b" bIns="91425" lIns="91425" spcFirstLastPara="1" rIns="91425" wrap="square" tIns="91425">
            <a:noAutofit/>
          </a:bodyPr>
          <a:lstStyle>
            <a:lvl1pPr indent="-228600" lvl="0" marL="457200" marR="0" algn="l">
              <a:lnSpc>
                <a:spcPct val="90000"/>
              </a:lnSpc>
              <a:spcBef>
                <a:spcPts val="4114"/>
              </a:spcBef>
              <a:spcAft>
                <a:spcPts val="0"/>
              </a:spcAft>
              <a:buClr>
                <a:schemeClr val="dk1"/>
              </a:buClr>
              <a:buSzPts val="9900"/>
              <a:buFont typeface="Arial"/>
              <a:buNone/>
              <a:defRPr b="1" i="0" sz="9900" u="none" cap="none" strike="noStrike">
                <a:solidFill>
                  <a:schemeClr val="dk1"/>
                </a:solidFill>
                <a:latin typeface="Calibri"/>
                <a:ea typeface="Calibri"/>
                <a:cs typeface="Calibri"/>
                <a:sym typeface="Calibri"/>
              </a:defRPr>
            </a:lvl1pPr>
            <a:lvl2pPr indent="-228600" lvl="1" marL="914400" marR="0" algn="l">
              <a:lnSpc>
                <a:spcPct val="90000"/>
              </a:lnSpc>
              <a:spcBef>
                <a:spcPts val="2057"/>
              </a:spcBef>
              <a:spcAft>
                <a:spcPts val="0"/>
              </a:spcAft>
              <a:buClr>
                <a:schemeClr val="dk1"/>
              </a:buClr>
              <a:buSzPts val="8200"/>
              <a:buFont typeface="Arial"/>
              <a:buNone/>
              <a:defRPr b="1" i="0" sz="8200" u="none" cap="none" strike="noStrike">
                <a:solidFill>
                  <a:schemeClr val="dk1"/>
                </a:solidFill>
                <a:latin typeface="Calibri"/>
                <a:ea typeface="Calibri"/>
                <a:cs typeface="Calibri"/>
                <a:sym typeface="Calibri"/>
              </a:defRPr>
            </a:lvl2pPr>
            <a:lvl3pPr indent="-228600" lvl="2" marL="1371600" marR="0" algn="l">
              <a:lnSpc>
                <a:spcPct val="90000"/>
              </a:lnSpc>
              <a:spcBef>
                <a:spcPts val="2057"/>
              </a:spcBef>
              <a:spcAft>
                <a:spcPts val="0"/>
              </a:spcAft>
              <a:buClr>
                <a:schemeClr val="dk1"/>
              </a:buClr>
              <a:buSzPts val="7400"/>
              <a:buFont typeface="Arial"/>
              <a:buNone/>
              <a:defRPr b="1" i="0" sz="7400" u="none" cap="none" strike="noStrike">
                <a:solidFill>
                  <a:schemeClr val="dk1"/>
                </a:solidFill>
                <a:latin typeface="Calibri"/>
                <a:ea typeface="Calibri"/>
                <a:cs typeface="Calibri"/>
                <a:sym typeface="Calibri"/>
              </a:defRPr>
            </a:lvl3pPr>
            <a:lvl4pPr indent="-228600" lvl="3" marL="18288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4pPr>
            <a:lvl5pPr indent="-228600" lvl="4" marL="22860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5pPr>
            <a:lvl6pPr indent="-228600" lvl="5" marL="27432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6pPr>
            <a:lvl7pPr indent="-228600" lvl="6" marL="32004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7pPr>
            <a:lvl8pPr indent="-228600" lvl="7" marL="36576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8pPr>
            <a:lvl9pPr indent="-228600" lvl="8" marL="4114800" marR="0" algn="l">
              <a:lnSpc>
                <a:spcPct val="90000"/>
              </a:lnSpc>
              <a:spcBef>
                <a:spcPts val="2057"/>
              </a:spcBef>
              <a:spcAft>
                <a:spcPts val="0"/>
              </a:spcAft>
              <a:buClr>
                <a:schemeClr val="dk1"/>
              </a:buClr>
              <a:buSzPts val="6600"/>
              <a:buFont typeface="Arial"/>
              <a:buNone/>
              <a:defRPr b="1" i="0" sz="6600" u="none" cap="none" strike="noStrike">
                <a:solidFill>
                  <a:schemeClr val="dk1"/>
                </a:solidFill>
                <a:latin typeface="Calibri"/>
                <a:ea typeface="Calibri"/>
                <a:cs typeface="Calibri"/>
                <a:sym typeface="Calibri"/>
              </a:defRPr>
            </a:lvl9pPr>
          </a:lstStyle>
          <a:p/>
        </p:txBody>
      </p:sp>
      <p:sp>
        <p:nvSpPr>
          <p:cNvPr id="39" name="Google Shape;39;p6"/>
          <p:cNvSpPr txBox="1"/>
          <p:nvPr>
            <p:ph idx="4" type="body"/>
          </p:nvPr>
        </p:nvSpPr>
        <p:spPr>
          <a:xfrm>
            <a:off x="19442433" y="10020300"/>
            <a:ext cx="16327043" cy="14738352"/>
          </a:xfrm>
          <a:prstGeom prst="rect">
            <a:avLst/>
          </a:prstGeom>
          <a:noFill/>
          <a:ln>
            <a:noFill/>
          </a:ln>
        </p:spPr>
        <p:txBody>
          <a:bodyPr anchorCtr="0" anchor="t" bIns="91425" lIns="91425" spcFirstLastPara="1" rIns="91425" wrap="square" tIns="91425">
            <a:noAutofit/>
          </a:bodyPr>
          <a:lstStyle>
            <a:lvl1pPr indent="-958850" lvl="0" marL="457200" marR="0" algn="l">
              <a:lnSpc>
                <a:spcPct val="90000"/>
              </a:lnSpc>
              <a:spcBef>
                <a:spcPts val="4114"/>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1pPr>
            <a:lvl2pPr indent="-857250" lvl="1" marL="914400" marR="0" algn="l">
              <a:lnSpc>
                <a:spcPct val="90000"/>
              </a:lnSpc>
              <a:spcBef>
                <a:spcPts val="2057"/>
              </a:spcBef>
              <a:spcAft>
                <a:spcPts val="0"/>
              </a:spcAft>
              <a:buClr>
                <a:schemeClr val="dk1"/>
              </a:buClr>
              <a:buSzPts val="9900"/>
              <a:buFont typeface="Arial"/>
              <a:buChar char="•"/>
              <a:defRPr b="0" i="0" sz="9900" u="none" cap="none" strike="noStrike">
                <a:solidFill>
                  <a:schemeClr val="dk1"/>
                </a:solidFill>
                <a:latin typeface="Calibri"/>
                <a:ea typeface="Calibri"/>
                <a:cs typeface="Calibri"/>
                <a:sym typeface="Calibri"/>
              </a:defRPr>
            </a:lvl2pPr>
            <a:lvl3pPr indent="-749300" lvl="2" marL="13716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3pPr>
            <a:lvl4pPr indent="-698500" lvl="3" marL="1828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4pPr>
            <a:lvl5pPr indent="-698500" lvl="4" marL="22860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5pPr>
            <a:lvl6pPr indent="-698500" lvl="5" marL="27432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6pPr>
            <a:lvl7pPr indent="-698500" lvl="6" marL="32004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7pPr>
            <a:lvl8pPr indent="-698500" lvl="7" marL="36576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8pPr>
            <a:lvl9pPr indent="-698500" lvl="8" marL="4114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9pPr>
          </a:lstStyle>
          <a:p/>
        </p:txBody>
      </p:sp>
      <p:sp>
        <p:nvSpPr>
          <p:cNvPr id="40" name="Google Shape;40;p6"/>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41" name="Google Shape;41;p6"/>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42" name="Google Shape;42;p6"/>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7"/>
          <p:cNvSpPr txBox="1"/>
          <p:nvPr>
            <p:ph type="title"/>
          </p:nvPr>
        </p:nvSpPr>
        <p:spPr>
          <a:xfrm>
            <a:off x="2640330" y="1460506"/>
            <a:ext cx="33124140" cy="5302252"/>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18100"/>
              <a:buFont typeface="Calibri"/>
              <a:buNone/>
              <a:defRPr b="0" i="0" sz="181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5" name="Google Shape;45;p7"/>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46" name="Google Shape;46;p7"/>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47" name="Google Shape;47;p7"/>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8"/>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50" name="Google Shape;50;p8"/>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51" name="Google Shape;51;p8"/>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2" name="Shape 52"/>
        <p:cNvGrpSpPr/>
        <p:nvPr/>
      </p:nvGrpSpPr>
      <p:grpSpPr>
        <a:xfrm>
          <a:off x="0" y="0"/>
          <a:ext cx="0" cy="0"/>
          <a:chOff x="0" y="0"/>
          <a:chExt cx="0" cy="0"/>
        </a:xfrm>
      </p:grpSpPr>
      <p:sp>
        <p:nvSpPr>
          <p:cNvPr id="53" name="Google Shape;53;p9"/>
          <p:cNvSpPr txBox="1"/>
          <p:nvPr>
            <p:ph type="title"/>
          </p:nvPr>
        </p:nvSpPr>
        <p:spPr>
          <a:xfrm>
            <a:off x="2645333" y="1828800"/>
            <a:ext cx="12386547" cy="6400800"/>
          </a:xfrm>
          <a:prstGeom prst="rect">
            <a:avLst/>
          </a:prstGeom>
          <a:noFill/>
          <a:ln>
            <a:noFill/>
          </a:ln>
        </p:spPr>
        <p:txBody>
          <a:bodyPr anchorCtr="0" anchor="b" bIns="91425" lIns="91425" spcFirstLastPara="1" rIns="91425" wrap="square" tIns="91425">
            <a:noAutofit/>
          </a:bodyPr>
          <a:lstStyle>
            <a:lvl1pPr lvl="0" marR="0" algn="l">
              <a:lnSpc>
                <a:spcPct val="90000"/>
              </a:lnSpc>
              <a:spcBef>
                <a:spcPts val="0"/>
              </a:spcBef>
              <a:spcAft>
                <a:spcPts val="0"/>
              </a:spcAft>
              <a:buClr>
                <a:schemeClr val="dk1"/>
              </a:buClr>
              <a:buSzPts val="13200"/>
              <a:buFont typeface="Calibri"/>
              <a:buNone/>
              <a:defRPr b="0" i="0" sz="132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4" name="Google Shape;54;p9"/>
          <p:cNvSpPr txBox="1"/>
          <p:nvPr>
            <p:ph idx="1" type="body"/>
          </p:nvPr>
        </p:nvSpPr>
        <p:spPr>
          <a:xfrm>
            <a:off x="16327042" y="3949706"/>
            <a:ext cx="19442430" cy="19494500"/>
          </a:xfrm>
          <a:prstGeom prst="rect">
            <a:avLst/>
          </a:prstGeom>
          <a:noFill/>
          <a:ln>
            <a:noFill/>
          </a:ln>
        </p:spPr>
        <p:txBody>
          <a:bodyPr anchorCtr="0" anchor="t" bIns="91425" lIns="91425" spcFirstLastPara="1" rIns="91425" wrap="square" tIns="91425">
            <a:noAutofit/>
          </a:bodyPr>
          <a:lstStyle>
            <a:lvl1pPr indent="-1066800" lvl="0" marL="457200" marR="0" algn="l">
              <a:lnSpc>
                <a:spcPct val="90000"/>
              </a:lnSpc>
              <a:spcBef>
                <a:spcPts val="4114"/>
              </a:spcBef>
              <a:spcAft>
                <a:spcPts val="0"/>
              </a:spcAft>
              <a:buClr>
                <a:schemeClr val="dk1"/>
              </a:buClr>
              <a:buSzPts val="13200"/>
              <a:buFont typeface="Arial"/>
              <a:buChar char="•"/>
              <a:defRPr b="0" i="0" sz="13200" u="none" cap="none" strike="noStrike">
                <a:solidFill>
                  <a:schemeClr val="dk1"/>
                </a:solidFill>
                <a:latin typeface="Calibri"/>
                <a:ea typeface="Calibri"/>
                <a:cs typeface="Calibri"/>
                <a:sym typeface="Calibri"/>
              </a:defRPr>
            </a:lvl1pPr>
            <a:lvl2pPr indent="-958850" lvl="1" marL="914400" marR="0" algn="l">
              <a:lnSpc>
                <a:spcPct val="90000"/>
              </a:lnSpc>
              <a:spcBef>
                <a:spcPts val="2057"/>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57250" lvl="2" marL="1371600" marR="0" algn="l">
              <a:lnSpc>
                <a:spcPct val="90000"/>
              </a:lnSpc>
              <a:spcBef>
                <a:spcPts val="2057"/>
              </a:spcBef>
              <a:spcAft>
                <a:spcPts val="0"/>
              </a:spcAft>
              <a:buClr>
                <a:schemeClr val="dk1"/>
              </a:buClr>
              <a:buSzPts val="9900"/>
              <a:buFont typeface="Arial"/>
              <a:buChar char="•"/>
              <a:defRPr b="0" i="0" sz="9900" u="none" cap="none" strike="noStrike">
                <a:solidFill>
                  <a:schemeClr val="dk1"/>
                </a:solidFill>
                <a:latin typeface="Calibri"/>
                <a:ea typeface="Calibri"/>
                <a:cs typeface="Calibri"/>
                <a:sym typeface="Calibri"/>
              </a:defRPr>
            </a:lvl3pPr>
            <a:lvl4pPr indent="-749300" lvl="3" marL="18288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4pPr>
            <a:lvl5pPr indent="-749300" lvl="4" marL="22860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5pPr>
            <a:lvl6pPr indent="-749300" lvl="5" marL="27432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6pPr>
            <a:lvl7pPr indent="-749300" lvl="6" marL="32004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7pPr>
            <a:lvl8pPr indent="-749300" lvl="7" marL="36576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8pPr>
            <a:lvl9pPr indent="-749300" lvl="8" marL="41148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9pPr>
          </a:lstStyle>
          <a:p/>
        </p:txBody>
      </p:sp>
      <p:sp>
        <p:nvSpPr>
          <p:cNvPr id="55" name="Google Shape;55;p9"/>
          <p:cNvSpPr txBox="1"/>
          <p:nvPr>
            <p:ph idx="2" type="body"/>
          </p:nvPr>
        </p:nvSpPr>
        <p:spPr>
          <a:xfrm>
            <a:off x="2645333" y="8229600"/>
            <a:ext cx="12386547" cy="15246353"/>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114"/>
              </a:spcBef>
              <a:spcAft>
                <a:spcPts val="0"/>
              </a:spcAft>
              <a:buClr>
                <a:schemeClr val="dk1"/>
              </a:buClr>
              <a:buSzPts val="6600"/>
              <a:buFont typeface="Arial"/>
              <a:buNone/>
              <a:defRPr b="0" i="0" sz="6600" u="none" cap="none" strike="noStrike">
                <a:solidFill>
                  <a:schemeClr val="dk1"/>
                </a:solidFill>
                <a:latin typeface="Calibri"/>
                <a:ea typeface="Calibri"/>
                <a:cs typeface="Calibri"/>
                <a:sym typeface="Calibri"/>
              </a:defRPr>
            </a:lvl1pPr>
            <a:lvl2pPr indent="-228600" lvl="1" marL="914400" marR="0" algn="l">
              <a:lnSpc>
                <a:spcPct val="90000"/>
              </a:lnSpc>
              <a:spcBef>
                <a:spcPts val="2057"/>
              </a:spcBef>
              <a:spcAft>
                <a:spcPts val="0"/>
              </a:spcAft>
              <a:buClr>
                <a:schemeClr val="dk1"/>
              </a:buClr>
              <a:buSzPts val="5800"/>
              <a:buFont typeface="Arial"/>
              <a:buNone/>
              <a:defRPr b="0" i="0" sz="5800" u="none" cap="none" strike="noStrike">
                <a:solidFill>
                  <a:schemeClr val="dk1"/>
                </a:solidFill>
                <a:latin typeface="Calibri"/>
                <a:ea typeface="Calibri"/>
                <a:cs typeface="Calibri"/>
                <a:sym typeface="Calibri"/>
              </a:defRPr>
            </a:lvl2pPr>
            <a:lvl3pPr indent="-228600" lvl="2" marL="1371600" marR="0" algn="l">
              <a:lnSpc>
                <a:spcPct val="90000"/>
              </a:lnSpc>
              <a:spcBef>
                <a:spcPts val="2057"/>
              </a:spcBef>
              <a:spcAft>
                <a:spcPts val="0"/>
              </a:spcAft>
              <a:buClr>
                <a:schemeClr val="dk1"/>
              </a:buClr>
              <a:buSzPts val="4900"/>
              <a:buFont typeface="Arial"/>
              <a:buNone/>
              <a:defRPr b="0" i="0" sz="4900" u="none" cap="none" strike="noStrike">
                <a:solidFill>
                  <a:schemeClr val="dk1"/>
                </a:solidFill>
                <a:latin typeface="Calibri"/>
                <a:ea typeface="Calibri"/>
                <a:cs typeface="Calibri"/>
                <a:sym typeface="Calibri"/>
              </a:defRPr>
            </a:lvl3pPr>
            <a:lvl4pPr indent="-228600" lvl="3" marL="18288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4pPr>
            <a:lvl5pPr indent="-228600" lvl="4" marL="22860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5pPr>
            <a:lvl6pPr indent="-228600" lvl="5" marL="27432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6pPr>
            <a:lvl7pPr indent="-228600" lvl="6" marL="32004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7pPr>
            <a:lvl8pPr indent="-228600" lvl="7" marL="36576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8pPr>
            <a:lvl9pPr indent="-228600" lvl="8" marL="41148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9pPr>
          </a:lstStyle>
          <a:p/>
        </p:txBody>
      </p:sp>
      <p:sp>
        <p:nvSpPr>
          <p:cNvPr id="56" name="Google Shape;56;p9"/>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57" name="Google Shape;57;p9"/>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58" name="Google Shape;58;p9"/>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9" name="Shape 59"/>
        <p:cNvGrpSpPr/>
        <p:nvPr/>
      </p:nvGrpSpPr>
      <p:grpSpPr>
        <a:xfrm>
          <a:off x="0" y="0"/>
          <a:ext cx="0" cy="0"/>
          <a:chOff x="0" y="0"/>
          <a:chExt cx="0" cy="0"/>
        </a:xfrm>
      </p:grpSpPr>
      <p:sp>
        <p:nvSpPr>
          <p:cNvPr id="60" name="Google Shape;60;p10"/>
          <p:cNvSpPr txBox="1"/>
          <p:nvPr>
            <p:ph type="title"/>
          </p:nvPr>
        </p:nvSpPr>
        <p:spPr>
          <a:xfrm>
            <a:off x="2645333" y="1828800"/>
            <a:ext cx="12386547" cy="6400800"/>
          </a:xfrm>
          <a:prstGeom prst="rect">
            <a:avLst/>
          </a:prstGeom>
          <a:noFill/>
          <a:ln>
            <a:noFill/>
          </a:ln>
        </p:spPr>
        <p:txBody>
          <a:bodyPr anchorCtr="0" anchor="b" bIns="91425" lIns="91425" spcFirstLastPara="1" rIns="91425" wrap="square" tIns="91425">
            <a:noAutofit/>
          </a:bodyPr>
          <a:lstStyle>
            <a:lvl1pPr lvl="0" marR="0" algn="l">
              <a:lnSpc>
                <a:spcPct val="90000"/>
              </a:lnSpc>
              <a:spcBef>
                <a:spcPts val="0"/>
              </a:spcBef>
              <a:spcAft>
                <a:spcPts val="0"/>
              </a:spcAft>
              <a:buClr>
                <a:schemeClr val="dk1"/>
              </a:buClr>
              <a:buSzPts val="13200"/>
              <a:buFont typeface="Calibri"/>
              <a:buNone/>
              <a:defRPr b="0" i="0" sz="132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1" name="Google Shape;61;p10"/>
          <p:cNvSpPr/>
          <p:nvPr>
            <p:ph idx="2" type="pic"/>
          </p:nvPr>
        </p:nvSpPr>
        <p:spPr>
          <a:xfrm>
            <a:off x="16327042" y="3949706"/>
            <a:ext cx="19442430" cy="19494500"/>
          </a:xfrm>
          <a:prstGeom prst="rect">
            <a:avLst/>
          </a:prstGeom>
          <a:noFill/>
          <a:ln>
            <a:noFill/>
          </a:ln>
        </p:spPr>
      </p:sp>
      <p:sp>
        <p:nvSpPr>
          <p:cNvPr id="62" name="Google Shape;62;p10"/>
          <p:cNvSpPr txBox="1"/>
          <p:nvPr>
            <p:ph idx="1" type="body"/>
          </p:nvPr>
        </p:nvSpPr>
        <p:spPr>
          <a:xfrm>
            <a:off x="2645333" y="8229600"/>
            <a:ext cx="12386547" cy="15246353"/>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114"/>
              </a:spcBef>
              <a:spcAft>
                <a:spcPts val="0"/>
              </a:spcAft>
              <a:buClr>
                <a:schemeClr val="dk1"/>
              </a:buClr>
              <a:buSzPts val="6600"/>
              <a:buFont typeface="Arial"/>
              <a:buNone/>
              <a:defRPr b="0" i="0" sz="6600" u="none" cap="none" strike="noStrike">
                <a:solidFill>
                  <a:schemeClr val="dk1"/>
                </a:solidFill>
                <a:latin typeface="Calibri"/>
                <a:ea typeface="Calibri"/>
                <a:cs typeface="Calibri"/>
                <a:sym typeface="Calibri"/>
              </a:defRPr>
            </a:lvl1pPr>
            <a:lvl2pPr indent="-228600" lvl="1" marL="914400" marR="0" algn="l">
              <a:lnSpc>
                <a:spcPct val="90000"/>
              </a:lnSpc>
              <a:spcBef>
                <a:spcPts val="2057"/>
              </a:spcBef>
              <a:spcAft>
                <a:spcPts val="0"/>
              </a:spcAft>
              <a:buClr>
                <a:schemeClr val="dk1"/>
              </a:buClr>
              <a:buSzPts val="5800"/>
              <a:buFont typeface="Arial"/>
              <a:buNone/>
              <a:defRPr b="0" i="0" sz="5800" u="none" cap="none" strike="noStrike">
                <a:solidFill>
                  <a:schemeClr val="dk1"/>
                </a:solidFill>
                <a:latin typeface="Calibri"/>
                <a:ea typeface="Calibri"/>
                <a:cs typeface="Calibri"/>
                <a:sym typeface="Calibri"/>
              </a:defRPr>
            </a:lvl2pPr>
            <a:lvl3pPr indent="-228600" lvl="2" marL="1371600" marR="0" algn="l">
              <a:lnSpc>
                <a:spcPct val="90000"/>
              </a:lnSpc>
              <a:spcBef>
                <a:spcPts val="2057"/>
              </a:spcBef>
              <a:spcAft>
                <a:spcPts val="0"/>
              </a:spcAft>
              <a:buClr>
                <a:schemeClr val="dk1"/>
              </a:buClr>
              <a:buSzPts val="4900"/>
              <a:buFont typeface="Arial"/>
              <a:buNone/>
              <a:defRPr b="0" i="0" sz="4900" u="none" cap="none" strike="noStrike">
                <a:solidFill>
                  <a:schemeClr val="dk1"/>
                </a:solidFill>
                <a:latin typeface="Calibri"/>
                <a:ea typeface="Calibri"/>
                <a:cs typeface="Calibri"/>
                <a:sym typeface="Calibri"/>
              </a:defRPr>
            </a:lvl3pPr>
            <a:lvl4pPr indent="-228600" lvl="3" marL="18288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4pPr>
            <a:lvl5pPr indent="-228600" lvl="4" marL="22860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5pPr>
            <a:lvl6pPr indent="-228600" lvl="5" marL="27432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6pPr>
            <a:lvl7pPr indent="-228600" lvl="6" marL="32004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7pPr>
            <a:lvl8pPr indent="-228600" lvl="7" marL="36576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8pPr>
            <a:lvl9pPr indent="-228600" lvl="8" marL="4114800" marR="0" algn="l">
              <a:lnSpc>
                <a:spcPct val="90000"/>
              </a:lnSpc>
              <a:spcBef>
                <a:spcPts val="2057"/>
              </a:spcBef>
              <a:spcAft>
                <a:spcPts val="0"/>
              </a:spcAft>
              <a:buClr>
                <a:schemeClr val="dk1"/>
              </a:buClr>
              <a:buSzPts val="4100"/>
              <a:buFont typeface="Arial"/>
              <a:buNone/>
              <a:defRPr b="0" i="0" sz="4100" u="none" cap="none" strike="noStrike">
                <a:solidFill>
                  <a:schemeClr val="dk1"/>
                </a:solidFill>
                <a:latin typeface="Calibri"/>
                <a:ea typeface="Calibri"/>
                <a:cs typeface="Calibri"/>
                <a:sym typeface="Calibri"/>
              </a:defRPr>
            </a:lvl9pPr>
          </a:lstStyle>
          <a:p/>
        </p:txBody>
      </p:sp>
      <p:sp>
        <p:nvSpPr>
          <p:cNvPr id="63" name="Google Shape;63;p10"/>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64" name="Google Shape;64;p10"/>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65" name="Google Shape;65;p10"/>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6" name="Shape 66"/>
        <p:cNvGrpSpPr/>
        <p:nvPr/>
      </p:nvGrpSpPr>
      <p:grpSpPr>
        <a:xfrm>
          <a:off x="0" y="0"/>
          <a:ext cx="0" cy="0"/>
          <a:chOff x="0" y="0"/>
          <a:chExt cx="0" cy="0"/>
        </a:xfrm>
      </p:grpSpPr>
      <p:sp>
        <p:nvSpPr>
          <p:cNvPr id="67" name="Google Shape;67;p11"/>
          <p:cNvSpPr txBox="1"/>
          <p:nvPr>
            <p:ph type="title"/>
          </p:nvPr>
        </p:nvSpPr>
        <p:spPr>
          <a:xfrm>
            <a:off x="2640330" y="1460506"/>
            <a:ext cx="33124140" cy="5302252"/>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18100"/>
              <a:buFont typeface="Calibri"/>
              <a:buNone/>
              <a:defRPr b="0" i="0" sz="18100" u="none" cap="none" strike="noStrike">
                <a:solidFill>
                  <a:schemeClr val="dk1"/>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8" name="Google Shape;68;p11"/>
          <p:cNvSpPr txBox="1"/>
          <p:nvPr>
            <p:ph idx="1" type="body"/>
          </p:nvPr>
        </p:nvSpPr>
        <p:spPr>
          <a:xfrm rot="5400000">
            <a:off x="10499723" y="-556894"/>
            <a:ext cx="17405352" cy="33124140"/>
          </a:xfrm>
          <a:prstGeom prst="rect">
            <a:avLst/>
          </a:prstGeom>
          <a:noFill/>
          <a:ln>
            <a:noFill/>
          </a:ln>
        </p:spPr>
        <p:txBody>
          <a:bodyPr anchorCtr="0" anchor="t" bIns="91425" lIns="91425" spcFirstLastPara="1" rIns="91425" wrap="square" tIns="91425">
            <a:noAutofit/>
          </a:bodyPr>
          <a:lstStyle>
            <a:lvl1pPr indent="-958850" lvl="0" marL="457200" marR="0" algn="l">
              <a:lnSpc>
                <a:spcPct val="90000"/>
              </a:lnSpc>
              <a:spcBef>
                <a:spcPts val="4114"/>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1pPr>
            <a:lvl2pPr indent="-857250" lvl="1" marL="914400" marR="0" algn="l">
              <a:lnSpc>
                <a:spcPct val="90000"/>
              </a:lnSpc>
              <a:spcBef>
                <a:spcPts val="2057"/>
              </a:spcBef>
              <a:spcAft>
                <a:spcPts val="0"/>
              </a:spcAft>
              <a:buClr>
                <a:schemeClr val="dk1"/>
              </a:buClr>
              <a:buSzPts val="9900"/>
              <a:buFont typeface="Arial"/>
              <a:buChar char="•"/>
              <a:defRPr b="0" i="0" sz="9900" u="none" cap="none" strike="noStrike">
                <a:solidFill>
                  <a:schemeClr val="dk1"/>
                </a:solidFill>
                <a:latin typeface="Calibri"/>
                <a:ea typeface="Calibri"/>
                <a:cs typeface="Calibri"/>
                <a:sym typeface="Calibri"/>
              </a:defRPr>
            </a:lvl2pPr>
            <a:lvl3pPr indent="-749300" lvl="2" marL="1371600" marR="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3pPr>
            <a:lvl4pPr indent="-698500" lvl="3" marL="1828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4pPr>
            <a:lvl5pPr indent="-698500" lvl="4" marL="22860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5pPr>
            <a:lvl6pPr indent="-698500" lvl="5" marL="27432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6pPr>
            <a:lvl7pPr indent="-698500" lvl="6" marL="32004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7pPr>
            <a:lvl8pPr indent="-698500" lvl="7" marL="36576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8pPr>
            <a:lvl9pPr indent="-698500" lvl="8" marL="4114800" marR="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9pPr>
          </a:lstStyle>
          <a:p/>
        </p:txBody>
      </p:sp>
      <p:sp>
        <p:nvSpPr>
          <p:cNvPr id="69" name="Google Shape;69;p11"/>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70" name="Google Shape;70;p11"/>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71" name="Google Shape;71;p11"/>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2640330" y="1460506"/>
            <a:ext cx="33124140" cy="5302252"/>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18100"/>
              <a:buFont typeface="Calibri"/>
              <a:buNone/>
              <a:defRPr b="0" i="0" sz="181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
          <p:cNvSpPr txBox="1"/>
          <p:nvPr>
            <p:ph idx="1" type="body"/>
          </p:nvPr>
        </p:nvSpPr>
        <p:spPr>
          <a:xfrm>
            <a:off x="2640330" y="7302500"/>
            <a:ext cx="33124140" cy="17405352"/>
          </a:xfrm>
          <a:prstGeom prst="rect">
            <a:avLst/>
          </a:prstGeom>
          <a:noFill/>
          <a:ln>
            <a:noFill/>
          </a:ln>
        </p:spPr>
        <p:txBody>
          <a:bodyPr anchorCtr="0" anchor="t" bIns="91425" lIns="91425" spcFirstLastPara="1" rIns="91425" wrap="square" tIns="91425">
            <a:noAutofit/>
          </a:bodyPr>
          <a:lstStyle>
            <a:lvl1pPr indent="-958850" lvl="0" marL="457200" marR="0" rtl="0" algn="l">
              <a:lnSpc>
                <a:spcPct val="90000"/>
              </a:lnSpc>
              <a:spcBef>
                <a:spcPts val="4114"/>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1pPr>
            <a:lvl2pPr indent="-857250" lvl="1" marL="914400" marR="0" rtl="0" algn="l">
              <a:lnSpc>
                <a:spcPct val="90000"/>
              </a:lnSpc>
              <a:spcBef>
                <a:spcPts val="2057"/>
              </a:spcBef>
              <a:spcAft>
                <a:spcPts val="0"/>
              </a:spcAft>
              <a:buClr>
                <a:schemeClr val="dk1"/>
              </a:buClr>
              <a:buSzPts val="9900"/>
              <a:buFont typeface="Arial"/>
              <a:buChar char="•"/>
              <a:defRPr b="0" i="0" sz="9900" u="none" cap="none" strike="noStrike">
                <a:solidFill>
                  <a:schemeClr val="dk1"/>
                </a:solidFill>
                <a:latin typeface="Calibri"/>
                <a:ea typeface="Calibri"/>
                <a:cs typeface="Calibri"/>
                <a:sym typeface="Calibri"/>
              </a:defRPr>
            </a:lvl2pPr>
            <a:lvl3pPr indent="-749300" lvl="2" marL="1371600" marR="0" rtl="0" algn="l">
              <a:lnSpc>
                <a:spcPct val="90000"/>
              </a:lnSpc>
              <a:spcBef>
                <a:spcPts val="2057"/>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3pPr>
            <a:lvl4pPr indent="-698500" lvl="3" marL="1828800" marR="0" rtl="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4pPr>
            <a:lvl5pPr indent="-698500" lvl="4" marL="2286000" marR="0" rtl="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5pPr>
            <a:lvl6pPr indent="-698500" lvl="5" marL="2743200" marR="0" rtl="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6pPr>
            <a:lvl7pPr indent="-698500" lvl="6" marL="3200400" marR="0" rtl="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7pPr>
            <a:lvl8pPr indent="-698500" lvl="7" marL="3657600" marR="0" rtl="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8pPr>
            <a:lvl9pPr indent="-698500" lvl="8" marL="4114800" marR="0" rtl="0" algn="l">
              <a:lnSpc>
                <a:spcPct val="90000"/>
              </a:lnSpc>
              <a:spcBef>
                <a:spcPts val="2057"/>
              </a:spcBef>
              <a:spcAft>
                <a:spcPts val="0"/>
              </a:spcAft>
              <a:buClr>
                <a:schemeClr val="dk1"/>
              </a:buClr>
              <a:buSzPts val="7400"/>
              <a:buFont typeface="Arial"/>
              <a:buChar char="•"/>
              <a:defRPr b="0" i="0" sz="7400" u="none" cap="none" strike="noStrike">
                <a:solidFill>
                  <a:schemeClr val="dk1"/>
                </a:solidFill>
                <a:latin typeface="Calibri"/>
                <a:ea typeface="Calibri"/>
                <a:cs typeface="Calibri"/>
                <a:sym typeface="Calibri"/>
              </a:defRPr>
            </a:lvl9pPr>
          </a:lstStyle>
          <a:p/>
        </p:txBody>
      </p:sp>
      <p:sp>
        <p:nvSpPr>
          <p:cNvPr id="12" name="Google Shape;12;p2"/>
          <p:cNvSpPr txBox="1"/>
          <p:nvPr>
            <p:ph idx="10" type="dt"/>
          </p:nvPr>
        </p:nvSpPr>
        <p:spPr>
          <a:xfrm>
            <a:off x="2640330" y="25425406"/>
            <a:ext cx="8641080" cy="14605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13" name="Google Shape;13;p2"/>
          <p:cNvSpPr txBox="1"/>
          <p:nvPr>
            <p:ph idx="11" type="ftr"/>
          </p:nvPr>
        </p:nvSpPr>
        <p:spPr>
          <a:xfrm>
            <a:off x="12721590" y="25425406"/>
            <a:ext cx="12961620" cy="14605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4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6200" u="none" cap="none" strike="noStrike">
                <a:solidFill>
                  <a:schemeClr val="dk1"/>
                </a:solidFill>
                <a:latin typeface="Calibri"/>
                <a:ea typeface="Calibri"/>
                <a:cs typeface="Calibri"/>
                <a:sym typeface="Calibri"/>
              </a:defRPr>
            </a:lvl9pPr>
          </a:lstStyle>
          <a:p/>
        </p:txBody>
      </p:sp>
      <p:sp>
        <p:nvSpPr>
          <p:cNvPr id="14" name="Google Shape;14;p2"/>
          <p:cNvSpPr txBox="1"/>
          <p:nvPr>
            <p:ph idx="12" type="sldNum"/>
          </p:nvPr>
        </p:nvSpPr>
        <p:spPr>
          <a:xfrm>
            <a:off x="27123391" y="25425406"/>
            <a:ext cx="8641080" cy="1460500"/>
          </a:xfrm>
          <a:prstGeom prst="rect">
            <a:avLst/>
          </a:prstGeom>
          <a:noFill/>
          <a:ln>
            <a:noFill/>
          </a:ln>
        </p:spPr>
        <p:txBody>
          <a:bodyPr anchorCtr="0" anchor="ctr" bIns="39175" lIns="78350" spcFirstLastPara="1" rIns="78350" wrap="square" tIns="39175">
            <a:noAutofit/>
          </a:bodyPr>
          <a:lstStyle>
            <a:lvl1pPr indent="0" lvl="0" marL="0" marR="0" rtl="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4900"/>
              <a:buFont typeface="Arial"/>
              <a:buNone/>
              <a:defRPr b="0" i="0" sz="4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6.png"/><Relationship Id="rId11" Type="http://schemas.openxmlformats.org/officeDocument/2006/relationships/image" Target="../media/image10.gif"/><Relationship Id="rId10" Type="http://schemas.openxmlformats.org/officeDocument/2006/relationships/image" Target="../media/image12.gif"/><Relationship Id="rId12" Type="http://schemas.openxmlformats.org/officeDocument/2006/relationships/image" Target="../media/image11.gif"/><Relationship Id="rId9"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9.png"/><Relationship Id="rId8"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
          <p:cNvSpPr txBox="1"/>
          <p:nvPr/>
        </p:nvSpPr>
        <p:spPr>
          <a:xfrm>
            <a:off x="0" y="-89624"/>
            <a:ext cx="38404801" cy="3489318"/>
          </a:xfrm>
          <a:prstGeom prst="rect">
            <a:avLst/>
          </a:prstGeom>
          <a:solidFill>
            <a:srgbClr val="1F3864"/>
          </a:solidFill>
          <a:ln>
            <a:noFill/>
          </a:ln>
        </p:spPr>
        <p:txBody>
          <a:bodyPr anchorCtr="0" anchor="ctr" bIns="141050" lIns="282125" spcFirstLastPara="1" rIns="282125" wrap="square" tIns="141050">
            <a:noAutofit/>
          </a:bodyPr>
          <a:lstStyle/>
          <a:p>
            <a:pPr indent="0" lvl="0" marL="0" marR="0" rtl="0" algn="ctr">
              <a:lnSpc>
                <a:spcPct val="100000"/>
              </a:lnSpc>
              <a:spcBef>
                <a:spcPts val="0"/>
              </a:spcBef>
              <a:spcAft>
                <a:spcPts val="0"/>
              </a:spcAft>
              <a:buNone/>
            </a:pPr>
            <a:r>
              <a:t/>
            </a:r>
            <a:endParaRPr b="0" i="0" sz="9600" u="none" cap="none" strike="noStrike">
              <a:solidFill>
                <a:schemeClr val="lt1"/>
              </a:solidFill>
              <a:latin typeface="Lato Black"/>
              <a:ea typeface="Lato Black"/>
              <a:cs typeface="Lato Black"/>
              <a:sym typeface="Lato Black"/>
            </a:endParaRPr>
          </a:p>
        </p:txBody>
      </p:sp>
      <p:sp>
        <p:nvSpPr>
          <p:cNvPr id="84" name="Google Shape;84;p1"/>
          <p:cNvSpPr/>
          <p:nvPr/>
        </p:nvSpPr>
        <p:spPr>
          <a:xfrm>
            <a:off x="-7144" y="26640694"/>
            <a:ext cx="38404801" cy="791307"/>
          </a:xfrm>
          <a:prstGeom prst="rect">
            <a:avLst/>
          </a:prstGeom>
          <a:solidFill>
            <a:srgbClr val="1F3864"/>
          </a:solidFill>
          <a:ln>
            <a:noFill/>
          </a:ln>
        </p:spPr>
        <p:txBody>
          <a:bodyPr anchorCtr="0" anchor="ctr" bIns="39175" lIns="78350" spcFirstLastPara="1" rIns="78350" wrap="square" tIns="3917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libri"/>
              <a:ea typeface="Calibri"/>
              <a:cs typeface="Calibri"/>
              <a:sym typeface="Calibri"/>
            </a:endParaRPr>
          </a:p>
        </p:txBody>
      </p:sp>
      <p:pic>
        <p:nvPicPr>
          <p:cNvPr id="85" name="Google Shape;85;p1"/>
          <p:cNvPicPr preferRelativeResize="0"/>
          <p:nvPr/>
        </p:nvPicPr>
        <p:blipFill rotWithShape="1">
          <a:blip r:embed="rId3">
            <a:alphaModFix/>
          </a:blip>
          <a:srcRect b="0" l="0" r="0" t="0"/>
          <a:stretch/>
        </p:blipFill>
        <p:spPr>
          <a:xfrm>
            <a:off x="32589228" y="241704"/>
            <a:ext cx="5473776" cy="2730096"/>
          </a:xfrm>
          <a:prstGeom prst="rect">
            <a:avLst/>
          </a:prstGeom>
          <a:noFill/>
          <a:ln>
            <a:noFill/>
          </a:ln>
        </p:spPr>
      </p:pic>
      <p:pic>
        <p:nvPicPr>
          <p:cNvPr id="86" name="Google Shape;86;p1"/>
          <p:cNvPicPr preferRelativeResize="0"/>
          <p:nvPr/>
        </p:nvPicPr>
        <p:blipFill rotWithShape="1">
          <a:blip r:embed="rId4">
            <a:alphaModFix/>
          </a:blip>
          <a:srcRect b="0" l="0" r="0" t="0"/>
          <a:stretch/>
        </p:blipFill>
        <p:spPr>
          <a:xfrm>
            <a:off x="256032" y="241704"/>
            <a:ext cx="4285969" cy="2585716"/>
          </a:xfrm>
          <a:prstGeom prst="rect">
            <a:avLst/>
          </a:prstGeom>
          <a:noFill/>
          <a:ln>
            <a:noFill/>
          </a:ln>
        </p:spPr>
      </p:pic>
      <p:cxnSp>
        <p:nvCxnSpPr>
          <p:cNvPr id="87" name="Google Shape;87;p1"/>
          <p:cNvCxnSpPr/>
          <p:nvPr/>
        </p:nvCxnSpPr>
        <p:spPr>
          <a:xfrm>
            <a:off x="11671528" y="3793679"/>
            <a:ext cx="0" cy="22421088"/>
          </a:xfrm>
          <a:prstGeom prst="straightConnector1">
            <a:avLst/>
          </a:prstGeom>
          <a:noFill/>
          <a:ln cap="flat" cmpd="sng" w="76200">
            <a:solidFill>
              <a:srgbClr val="203864"/>
            </a:solidFill>
            <a:prstDash val="solid"/>
            <a:round/>
            <a:headEnd len="sm" w="sm" type="none"/>
            <a:tailEnd len="sm" w="sm" type="none"/>
          </a:ln>
        </p:spPr>
      </p:cxnSp>
      <p:cxnSp>
        <p:nvCxnSpPr>
          <p:cNvPr id="88" name="Google Shape;88;p1"/>
          <p:cNvCxnSpPr/>
          <p:nvPr/>
        </p:nvCxnSpPr>
        <p:spPr>
          <a:xfrm>
            <a:off x="26778382" y="3779706"/>
            <a:ext cx="0" cy="22421088"/>
          </a:xfrm>
          <a:prstGeom prst="straightConnector1">
            <a:avLst/>
          </a:prstGeom>
          <a:noFill/>
          <a:ln cap="flat" cmpd="sng" w="76200">
            <a:solidFill>
              <a:srgbClr val="203864"/>
            </a:solidFill>
            <a:prstDash val="solid"/>
            <a:round/>
            <a:headEnd len="sm" w="sm" type="none"/>
            <a:tailEnd len="sm" w="sm" type="none"/>
          </a:ln>
        </p:spPr>
      </p:cxnSp>
      <p:sp>
        <p:nvSpPr>
          <p:cNvPr id="89" name="Google Shape;89;p1"/>
          <p:cNvSpPr txBox="1"/>
          <p:nvPr/>
        </p:nvSpPr>
        <p:spPr>
          <a:xfrm>
            <a:off x="256032" y="3815396"/>
            <a:ext cx="11119104" cy="68941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6600" u="none" cap="none" strike="noStrike">
                <a:solidFill>
                  <a:srgbClr val="000000"/>
                </a:solidFill>
                <a:latin typeface="Lato Black"/>
                <a:ea typeface="Lato Black"/>
                <a:cs typeface="Lato Black"/>
                <a:sym typeface="Lato Black"/>
              </a:rPr>
              <a:t>Introduction</a:t>
            </a:r>
            <a:endParaRPr b="0" i="0" sz="36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a:ea typeface="Lato"/>
                <a:cs typeface="Lato"/>
                <a:sym typeface="Lato"/>
              </a:rPr>
              <a:t>	Positron emission tomography (PET) is a medical imaging process that utilizes radiation. Increased radiation results in higher resolution images that help identify abnormalities such as cancerous tumors. However, high doses of radiation can be dangerous to the patient’s health and safety. This project aims to detect abnormalities in PET images with low-dose radiation. It is achieved through the usage of deep learning artificial intelligence for medical image processing.</a:t>
            </a:r>
            <a:endParaRPr/>
          </a:p>
        </p:txBody>
      </p:sp>
      <p:sp>
        <p:nvSpPr>
          <p:cNvPr id="90" name="Google Shape;90;p1"/>
          <p:cNvSpPr txBox="1"/>
          <p:nvPr/>
        </p:nvSpPr>
        <p:spPr>
          <a:xfrm>
            <a:off x="11945848" y="3839594"/>
            <a:ext cx="14535177" cy="139115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6600" u="none" cap="none" strike="noStrike">
                <a:solidFill>
                  <a:srgbClr val="000000"/>
                </a:solidFill>
                <a:latin typeface="Lato Black"/>
                <a:ea typeface="Lato Black"/>
                <a:cs typeface="Lato Black"/>
                <a:sym typeface="Lato Black"/>
              </a:rPr>
              <a:t>Processes</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Images: </a:t>
            </a:r>
            <a:r>
              <a:rPr b="0" i="0" lang="en-US" sz="3600" u="none" cap="none" strike="noStrike">
                <a:solidFill>
                  <a:srgbClr val="000000"/>
                </a:solidFill>
                <a:latin typeface="Lato"/>
                <a:ea typeface="Lato"/>
                <a:cs typeface="Lato"/>
                <a:sym typeface="Lato"/>
              </a:rPr>
              <a:t>medical images to be used as input for the software</a:t>
            </a:r>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Pre-Processing:</a:t>
            </a:r>
            <a:r>
              <a:rPr b="0" i="0" lang="en-US" sz="3600" u="none" cap="none" strike="noStrike">
                <a:solidFill>
                  <a:srgbClr val="000000"/>
                </a:solidFill>
                <a:latin typeface="Lato"/>
                <a:ea typeface="Lato"/>
                <a:cs typeface="Lato"/>
                <a:sym typeface="Lato"/>
              </a:rPr>
              <a:t> manual identification of desired areas for truth image</a:t>
            </a:r>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Noise Generation: </a:t>
            </a:r>
            <a:r>
              <a:rPr b="0" i="0" lang="en-US" sz="3600" u="none" cap="none" strike="noStrike">
                <a:solidFill>
                  <a:srgbClr val="000000"/>
                </a:solidFill>
                <a:latin typeface="Lato"/>
                <a:ea typeface="Lato"/>
                <a:cs typeface="Lato"/>
                <a:sym typeface="Lato"/>
              </a:rPr>
              <a:t>Poisson or Gaussian noise artificially applied to images to test program’s effectiveness</a:t>
            </a:r>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Segmentation:</a:t>
            </a:r>
            <a:r>
              <a:rPr b="0" i="0" lang="en-US" sz="3600" u="none" cap="none" strike="noStrike">
                <a:solidFill>
                  <a:srgbClr val="000000"/>
                </a:solidFill>
                <a:latin typeface="Lato"/>
                <a:ea typeface="Lato"/>
                <a:cs typeface="Lato"/>
                <a:sym typeface="Lato"/>
              </a:rPr>
              <a:t> down-sampling and up-sampling of U-Net</a:t>
            </a:r>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Training: </a:t>
            </a:r>
            <a:r>
              <a:rPr b="0" i="0" lang="en-US" sz="3600" u="none" cap="none" strike="noStrike">
                <a:solidFill>
                  <a:srgbClr val="000000"/>
                </a:solidFill>
                <a:latin typeface="Lato"/>
                <a:ea typeface="Lato"/>
                <a:cs typeface="Lato"/>
                <a:sym typeface="Lato"/>
              </a:rPr>
              <a:t>AI used to generate a model to be applied to images</a:t>
            </a:r>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Output: </a:t>
            </a:r>
            <a:r>
              <a:rPr b="0" i="0" lang="en-US" sz="3600" u="none" cap="none" strike="noStrike">
                <a:solidFill>
                  <a:srgbClr val="000000"/>
                </a:solidFill>
                <a:latin typeface="Lato"/>
                <a:ea typeface="Lato"/>
                <a:cs typeface="Lato"/>
                <a:sym typeface="Lato"/>
              </a:rPr>
              <a:t>generated prediction image and the accuracy/error</a:t>
            </a:r>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rPr b="0" i="0" lang="en-US" sz="4400" u="none" cap="none" strike="noStrike">
                <a:solidFill>
                  <a:srgbClr val="000000"/>
                </a:solidFill>
                <a:latin typeface="Lato Black"/>
                <a:ea typeface="Lato Black"/>
                <a:cs typeface="Lato Black"/>
                <a:sym typeface="Lato Black"/>
              </a:rPr>
              <a:t>2D U-Net:</a:t>
            </a:r>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rPr b="0" i="0" lang="en-US" sz="4400" u="none" cap="none" strike="noStrike">
                <a:solidFill>
                  <a:srgbClr val="000000"/>
                </a:solidFill>
                <a:latin typeface="Lato Black"/>
                <a:ea typeface="Lato Black"/>
                <a:cs typeface="Lato Black"/>
                <a:sym typeface="Lato Black"/>
              </a:rPr>
              <a:t>3D U-Net:</a:t>
            </a:r>
            <a:endParaRPr/>
          </a:p>
          <a:p>
            <a:pPr indent="-342900" lvl="0" marL="57150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000000"/>
              </a:solidFill>
              <a:latin typeface="Lato"/>
              <a:ea typeface="Lato"/>
              <a:cs typeface="Lato"/>
              <a:sym typeface="Lato"/>
            </a:endParaRPr>
          </a:p>
        </p:txBody>
      </p:sp>
      <p:sp>
        <p:nvSpPr>
          <p:cNvPr id="91" name="Google Shape;91;p1"/>
          <p:cNvSpPr txBox="1"/>
          <p:nvPr/>
        </p:nvSpPr>
        <p:spPr>
          <a:xfrm>
            <a:off x="278105" y="17916465"/>
            <a:ext cx="11119104" cy="504753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6600" u="none" cap="none" strike="noStrike">
                <a:solidFill>
                  <a:srgbClr val="000000"/>
                </a:solidFill>
                <a:latin typeface="Lato Black"/>
                <a:ea typeface="Lato Black"/>
                <a:cs typeface="Lato Black"/>
                <a:sym typeface="Lato Black"/>
              </a:rPr>
              <a:t>Design</a:t>
            </a:r>
            <a:endParaRPr/>
          </a:p>
          <a:p>
            <a:pPr indent="0" lvl="1" marL="0" marR="0" rtl="0" algn="l">
              <a:lnSpc>
                <a:spcPct val="100000"/>
              </a:lnSpc>
              <a:spcBef>
                <a:spcPts val="0"/>
              </a:spcBef>
              <a:spcAft>
                <a:spcPts val="0"/>
              </a:spcAft>
              <a:buNone/>
            </a:pPr>
            <a:r>
              <a:t/>
            </a:r>
            <a:endParaRPr b="0" i="0" sz="16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None/>
            </a:pPr>
            <a:r>
              <a:rPr b="0" i="0" lang="en-US" sz="4400" u="none" cap="none" strike="noStrike">
                <a:solidFill>
                  <a:srgbClr val="000000"/>
                </a:solidFill>
                <a:latin typeface="Lato Black"/>
                <a:ea typeface="Lato Black"/>
                <a:cs typeface="Lato Black"/>
                <a:sym typeface="Lato Black"/>
              </a:rPr>
              <a:t>Convolutional Neural Network (CNN):</a:t>
            </a:r>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a:ea typeface="Lato"/>
                <a:cs typeface="Lato"/>
                <a:sym typeface="Lato"/>
              </a:rPr>
              <a:t>A deep learning algorithm that can take in an input image and classify it by assigning importance to different aspects of the image</a:t>
            </a:r>
            <a:endParaRPr/>
          </a:p>
          <a:p>
            <a:pPr indent="0" lvl="0" marL="0" marR="0" rtl="0" algn="l">
              <a:lnSpc>
                <a:spcPct val="100000"/>
              </a:lnSpc>
              <a:spcBef>
                <a:spcPts val="0"/>
              </a:spcBef>
              <a:spcAft>
                <a:spcPts val="0"/>
              </a:spcAft>
              <a:buNone/>
            </a:pPr>
            <a:r>
              <a:t/>
            </a:r>
            <a:endParaRPr b="0" i="0" sz="4400" u="none" cap="none" strike="noStrike">
              <a:solidFill>
                <a:srgbClr val="000000"/>
              </a:solidFill>
              <a:latin typeface="Lato Black"/>
              <a:ea typeface="Lato Black"/>
              <a:cs typeface="Lato Black"/>
              <a:sym typeface="Lato Black"/>
            </a:endParaRPr>
          </a:p>
          <a:p>
            <a:pPr indent="0" lvl="0" marL="0" marR="0" rtl="0" algn="l">
              <a:lnSpc>
                <a:spcPct val="100000"/>
              </a:lnSpc>
              <a:spcBef>
                <a:spcPts val="0"/>
              </a:spcBef>
              <a:spcAft>
                <a:spcPts val="0"/>
              </a:spcAft>
              <a:buNone/>
            </a:pPr>
            <a:r>
              <a:rPr b="0" i="0" lang="en-US" sz="4400" u="none" cap="none" strike="noStrike">
                <a:solidFill>
                  <a:srgbClr val="000000"/>
                </a:solidFill>
                <a:latin typeface="Lato Black"/>
                <a:ea typeface="Lato Black"/>
                <a:cs typeface="Lato Black"/>
                <a:sym typeface="Lato Black"/>
              </a:rPr>
              <a:t>U-Net:</a:t>
            </a:r>
            <a:endParaRPr/>
          </a:p>
        </p:txBody>
      </p:sp>
      <p:sp>
        <p:nvSpPr>
          <p:cNvPr id="92" name="Google Shape;92;p1"/>
          <p:cNvSpPr txBox="1"/>
          <p:nvPr/>
        </p:nvSpPr>
        <p:spPr>
          <a:xfrm>
            <a:off x="27084528" y="3853570"/>
            <a:ext cx="11320272" cy="412420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6600" u="none" cap="none" strike="noStrike">
                <a:solidFill>
                  <a:srgbClr val="000000"/>
                </a:solidFill>
                <a:latin typeface="Lato Black"/>
                <a:ea typeface="Lato Black"/>
                <a:cs typeface="Lato Black"/>
                <a:sym typeface="Lato Black"/>
              </a:rPr>
              <a:t>Results</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a:ea typeface="Lato"/>
                <a:cs typeface="Lato"/>
                <a:sym typeface="Lato"/>
              </a:rPr>
              <a:t>Using sample MRI 3D brain scan data, the team was able to achieve 90% accuracy with the Whole Tumor with 39.44 hours of training, using a GeForce RTX 2080 Ti Graphics Card. This program can be applied to other data sets like PET images to get similar results.</a:t>
            </a:r>
            <a:endParaRPr/>
          </a:p>
        </p:txBody>
      </p:sp>
      <p:sp>
        <p:nvSpPr>
          <p:cNvPr id="93" name="Google Shape;93;p1"/>
          <p:cNvSpPr txBox="1"/>
          <p:nvPr/>
        </p:nvSpPr>
        <p:spPr>
          <a:xfrm>
            <a:off x="27029676" y="23317055"/>
            <a:ext cx="11119104" cy="24622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6600" u="none" cap="none" strike="noStrike">
                <a:solidFill>
                  <a:srgbClr val="000000"/>
                </a:solidFill>
                <a:latin typeface="Lato Black"/>
                <a:ea typeface="Lato Black"/>
                <a:cs typeface="Lato Black"/>
                <a:sym typeface="Lato Black"/>
              </a:rPr>
              <a:t>Project Sponsors</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a:ea typeface="Lato"/>
                <a:cs typeface="Lato"/>
                <a:sym typeface="Lato"/>
              </a:rPr>
              <a:t>Dr. Liang Dong (Baylor University)</a:t>
            </a:r>
            <a:endParaRPr/>
          </a:p>
          <a:p>
            <a:pPr indent="0" lvl="0" marL="0" marR="0" rtl="0" algn="l">
              <a:lnSpc>
                <a:spcPct val="100000"/>
              </a:lnSpc>
              <a:spcBef>
                <a:spcPts val="0"/>
              </a:spcBef>
              <a:spcAft>
                <a:spcPts val="0"/>
              </a:spcAft>
              <a:buNone/>
            </a:pPr>
            <a:r>
              <a:rPr b="0" i="0" lang="en-US" sz="3600" u="none" cap="none" strike="noStrike">
                <a:solidFill>
                  <a:srgbClr val="000000"/>
                </a:solidFill>
                <a:latin typeface="Lato"/>
                <a:ea typeface="Lato"/>
                <a:cs typeface="Lato"/>
                <a:sym typeface="Lato"/>
              </a:rPr>
              <a:t>Dr. Orhan Oz (UT Southwestern Medical Center)</a:t>
            </a:r>
            <a:endParaRPr/>
          </a:p>
        </p:txBody>
      </p:sp>
      <p:sp>
        <p:nvSpPr>
          <p:cNvPr id="94" name="Google Shape;94;p1"/>
          <p:cNvSpPr txBox="1"/>
          <p:nvPr/>
        </p:nvSpPr>
        <p:spPr>
          <a:xfrm>
            <a:off x="314739" y="11494492"/>
            <a:ext cx="11119104" cy="424731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6600" u="none" cap="none" strike="noStrike">
                <a:solidFill>
                  <a:srgbClr val="000000"/>
                </a:solidFill>
                <a:latin typeface="Lato Black"/>
                <a:ea typeface="Lato Black"/>
                <a:cs typeface="Lato Black"/>
                <a:sym typeface="Lato Black"/>
              </a:rPr>
              <a:t>Objective</a:t>
            </a:r>
            <a:endParaRPr b="0" i="0" sz="3600" u="none" cap="none" strike="noStrike">
              <a:solidFill>
                <a:srgbClr val="000000"/>
              </a:solidFill>
              <a:latin typeface="Lato"/>
              <a:ea typeface="Lato"/>
              <a:cs typeface="Lato"/>
              <a:sym typeface="Lato"/>
            </a:endParaRPr>
          </a:p>
          <a:p>
            <a:pPr indent="0" lvl="1" marL="0" marR="0" rtl="0" algn="l">
              <a:lnSpc>
                <a:spcPct val="100000"/>
              </a:lnSpc>
              <a:spcBef>
                <a:spcPts val="0"/>
              </a:spcBef>
              <a:spcAft>
                <a:spcPts val="0"/>
              </a:spcAft>
              <a:buNone/>
            </a:pPr>
            <a:r>
              <a:t/>
            </a:r>
            <a:endParaRPr b="0" i="0" sz="1600" u="none" cap="none" strike="noStrike">
              <a:solidFill>
                <a:srgbClr val="000000"/>
              </a:solidFill>
              <a:latin typeface="Lato"/>
              <a:ea typeface="Lato"/>
              <a:cs typeface="Lato"/>
              <a:sym typeface="Lato"/>
            </a:endParaRPr>
          </a:p>
          <a:p>
            <a:pPr indent="0" lvl="1" marL="0" marR="0" rtl="0" algn="l">
              <a:lnSpc>
                <a:spcPct val="100000"/>
              </a:lnSpc>
              <a:spcBef>
                <a:spcPts val="0"/>
              </a:spcBef>
              <a:spcAft>
                <a:spcPts val="0"/>
              </a:spcAft>
              <a:buNone/>
            </a:pPr>
            <a:r>
              <a:rPr b="0" i="0" lang="en-US" sz="3600" u="none" cap="none" strike="noStrike">
                <a:solidFill>
                  <a:srgbClr val="000000"/>
                </a:solidFill>
                <a:latin typeface="Lato"/>
                <a:ea typeface="Lato"/>
                <a:cs typeface="Lato"/>
                <a:sym typeface="Lato"/>
              </a:rPr>
              <a:t>The program shall enhance PET images to the resolution of a full dose medical image to the following standards:</a:t>
            </a:r>
            <a:endParaRPr/>
          </a:p>
          <a:p>
            <a:pPr indent="0" lvl="1" marL="0" marR="0" rtl="0" algn="l">
              <a:lnSpc>
                <a:spcPct val="100000"/>
              </a:lnSpc>
              <a:spcBef>
                <a:spcPts val="0"/>
              </a:spcBef>
              <a:spcAft>
                <a:spcPts val="0"/>
              </a:spcAft>
              <a:buNone/>
            </a:pPr>
            <a:r>
              <a:t/>
            </a:r>
            <a:endParaRPr b="0" i="0" sz="3600" u="none" cap="none" strike="noStrike">
              <a:solidFill>
                <a:srgbClr val="000000"/>
              </a:solidFill>
              <a:latin typeface="Lato"/>
              <a:ea typeface="Lato"/>
              <a:cs typeface="Lato"/>
              <a:sym typeface="Lato"/>
            </a:endParaRPr>
          </a:p>
          <a:p>
            <a:pPr indent="-342900" lvl="1" marL="57150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000000"/>
              </a:solidFill>
              <a:latin typeface="Lato"/>
              <a:ea typeface="Lato"/>
              <a:cs typeface="Lato"/>
              <a:sym typeface="Lato"/>
            </a:endParaRPr>
          </a:p>
        </p:txBody>
      </p:sp>
      <p:grpSp>
        <p:nvGrpSpPr>
          <p:cNvPr id="95" name="Google Shape;95;p1"/>
          <p:cNvGrpSpPr/>
          <p:nvPr/>
        </p:nvGrpSpPr>
        <p:grpSpPr>
          <a:xfrm>
            <a:off x="12297276" y="11867000"/>
            <a:ext cx="13855359" cy="3746389"/>
            <a:chOff x="12362238" y="9397752"/>
            <a:chExt cx="13855359" cy="3746389"/>
          </a:xfrm>
        </p:grpSpPr>
        <p:pic>
          <p:nvPicPr>
            <p:cNvPr id="96" name="Google Shape;96;p1"/>
            <p:cNvPicPr preferRelativeResize="0"/>
            <p:nvPr/>
          </p:nvPicPr>
          <p:blipFill rotWithShape="1">
            <a:blip r:embed="rId5">
              <a:alphaModFix/>
            </a:blip>
            <a:srcRect b="0" l="0" r="66609" t="0"/>
            <a:stretch/>
          </p:blipFill>
          <p:spPr>
            <a:xfrm>
              <a:off x="12362238" y="10044090"/>
              <a:ext cx="3168101" cy="3100050"/>
            </a:xfrm>
            <a:prstGeom prst="rect">
              <a:avLst/>
            </a:prstGeom>
            <a:noFill/>
            <a:ln>
              <a:noFill/>
            </a:ln>
          </p:spPr>
        </p:pic>
        <p:pic>
          <p:nvPicPr>
            <p:cNvPr id="97" name="Google Shape;97;p1"/>
            <p:cNvPicPr preferRelativeResize="0"/>
            <p:nvPr/>
          </p:nvPicPr>
          <p:blipFill rotWithShape="1">
            <a:blip r:embed="rId6">
              <a:alphaModFix/>
            </a:blip>
            <a:srcRect b="0" l="0" r="0" t="0"/>
            <a:stretch/>
          </p:blipFill>
          <p:spPr>
            <a:xfrm>
              <a:off x="23080642" y="10044090"/>
              <a:ext cx="3136955" cy="3100050"/>
            </a:xfrm>
            <a:prstGeom prst="rect">
              <a:avLst/>
            </a:prstGeom>
            <a:noFill/>
            <a:ln>
              <a:noFill/>
            </a:ln>
          </p:spPr>
        </p:pic>
        <p:pic>
          <p:nvPicPr>
            <p:cNvPr id="98" name="Google Shape;98;p1"/>
            <p:cNvPicPr preferRelativeResize="0"/>
            <p:nvPr/>
          </p:nvPicPr>
          <p:blipFill rotWithShape="1">
            <a:blip r:embed="rId5">
              <a:alphaModFix/>
            </a:blip>
            <a:srcRect b="0" l="33615" r="32994" t="0"/>
            <a:stretch/>
          </p:blipFill>
          <p:spPr>
            <a:xfrm>
              <a:off x="19528976" y="10044090"/>
              <a:ext cx="3168100" cy="3100051"/>
            </a:xfrm>
            <a:prstGeom prst="rect">
              <a:avLst/>
            </a:prstGeom>
            <a:noFill/>
            <a:ln>
              <a:noFill/>
            </a:ln>
          </p:spPr>
        </p:pic>
        <p:pic>
          <p:nvPicPr>
            <p:cNvPr id="99" name="Google Shape;99;p1"/>
            <p:cNvPicPr preferRelativeResize="0"/>
            <p:nvPr/>
          </p:nvPicPr>
          <p:blipFill rotWithShape="1">
            <a:blip r:embed="rId5">
              <a:alphaModFix/>
            </a:blip>
            <a:srcRect b="0" l="66938" r="0" t="0"/>
            <a:stretch/>
          </p:blipFill>
          <p:spPr>
            <a:xfrm>
              <a:off x="15946166" y="10030117"/>
              <a:ext cx="3136955" cy="3100050"/>
            </a:xfrm>
            <a:prstGeom prst="rect">
              <a:avLst/>
            </a:prstGeom>
            <a:noFill/>
            <a:ln>
              <a:noFill/>
            </a:ln>
          </p:spPr>
        </p:pic>
        <p:sp>
          <p:nvSpPr>
            <p:cNvPr id="100" name="Google Shape;100;p1"/>
            <p:cNvSpPr txBox="1"/>
            <p:nvPr/>
          </p:nvSpPr>
          <p:spPr>
            <a:xfrm>
              <a:off x="13410585" y="9408202"/>
              <a:ext cx="15594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Input</a:t>
              </a:r>
              <a:endParaRPr/>
            </a:p>
          </p:txBody>
        </p:sp>
        <p:sp>
          <p:nvSpPr>
            <p:cNvPr id="101" name="Google Shape;101;p1"/>
            <p:cNvSpPr txBox="1"/>
            <p:nvPr/>
          </p:nvSpPr>
          <p:spPr>
            <a:xfrm>
              <a:off x="16552237" y="9397752"/>
              <a:ext cx="25308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Prediction</a:t>
              </a:r>
              <a:endParaRPr/>
            </a:p>
          </p:txBody>
        </p:sp>
        <p:sp>
          <p:nvSpPr>
            <p:cNvPr id="102" name="Google Shape;102;p1"/>
            <p:cNvSpPr txBox="1"/>
            <p:nvPr/>
          </p:nvSpPr>
          <p:spPr>
            <a:xfrm>
              <a:off x="20527746" y="9408206"/>
              <a:ext cx="1335622"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Truth</a:t>
              </a:r>
              <a:endParaRPr/>
            </a:p>
          </p:txBody>
        </p:sp>
        <p:sp>
          <p:nvSpPr>
            <p:cNvPr id="103" name="Google Shape;103;p1"/>
            <p:cNvSpPr txBox="1"/>
            <p:nvPr/>
          </p:nvSpPr>
          <p:spPr>
            <a:xfrm>
              <a:off x="24161235" y="9397752"/>
              <a:ext cx="15594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Error</a:t>
              </a:r>
              <a:endParaRPr/>
            </a:p>
          </p:txBody>
        </p:sp>
      </p:grpSp>
      <p:graphicFrame>
        <p:nvGraphicFramePr>
          <p:cNvPr id="104" name="Google Shape;104;p1"/>
          <p:cNvGraphicFramePr/>
          <p:nvPr/>
        </p:nvGraphicFramePr>
        <p:xfrm>
          <a:off x="470810" y="14769357"/>
          <a:ext cx="3000000" cy="3000000"/>
        </p:xfrm>
        <a:graphic>
          <a:graphicData uri="http://schemas.openxmlformats.org/drawingml/2006/table">
            <a:tbl>
              <a:tblPr bandRow="1" firstRow="1">
                <a:noFill/>
                <a:tableStyleId>{0F1EBFA5-CE54-4629-8CCA-A909399E2556}</a:tableStyleId>
              </a:tblPr>
              <a:tblGrid>
                <a:gridCol w="5343950"/>
                <a:gridCol w="5343950"/>
              </a:tblGrid>
              <a:tr h="554600">
                <a:tc>
                  <a:txBody>
                    <a:bodyPr/>
                    <a:lstStyle/>
                    <a:p>
                      <a:pPr indent="0" lvl="0" marL="0" marR="0" rtl="0" algn="ctr">
                        <a:lnSpc>
                          <a:spcPct val="100000"/>
                        </a:lnSpc>
                        <a:spcBef>
                          <a:spcPts val="0"/>
                        </a:spcBef>
                        <a:spcAft>
                          <a:spcPts val="0"/>
                        </a:spcAft>
                        <a:buNone/>
                      </a:pPr>
                      <a:r>
                        <a:rPr b="0" lang="en-US" sz="3600" u="none" cap="none" strike="noStrike">
                          <a:solidFill>
                            <a:schemeClr val="lt1"/>
                          </a:solidFill>
                          <a:latin typeface="Lato Black"/>
                          <a:ea typeface="Lato Black"/>
                          <a:cs typeface="Lato Black"/>
                          <a:sym typeface="Lato Black"/>
                        </a:rPr>
                        <a:t>Accuracy</a:t>
                      </a:r>
                      <a:endParaRPr/>
                    </a:p>
                  </a:txBody>
                  <a:tcPr marT="45725" marB="45725" marR="91450" marL="91450">
                    <a:solidFill>
                      <a:srgbClr val="203864"/>
                    </a:solidFill>
                  </a:tcPr>
                </a:tc>
                <a:tc>
                  <a:txBody>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rgbClr val="FFFFFF"/>
                          </a:solidFill>
                          <a:latin typeface="Lato Black"/>
                          <a:ea typeface="Lato Black"/>
                          <a:cs typeface="Lato Black"/>
                          <a:sym typeface="Lato Black"/>
                        </a:rPr>
                        <a:t>Training Time</a:t>
                      </a:r>
                      <a:endParaRPr/>
                    </a:p>
                  </a:txBody>
                  <a:tcPr marT="45725" marB="45725" marR="91450" marL="91450">
                    <a:solidFill>
                      <a:srgbClr val="203864"/>
                    </a:solidFill>
                  </a:tcPr>
                </a:tc>
              </a:tr>
              <a:tr h="634100">
                <a:tc>
                  <a:txBody>
                    <a:bodyPr/>
                    <a:lstStyle/>
                    <a:p>
                      <a:pPr indent="0" lvl="0" marL="0" marR="0" rtl="0" algn="ctr">
                        <a:lnSpc>
                          <a:spcPct val="100000"/>
                        </a:lnSpc>
                        <a:spcBef>
                          <a:spcPts val="0"/>
                        </a:spcBef>
                        <a:spcAft>
                          <a:spcPts val="0"/>
                        </a:spcAft>
                        <a:buNone/>
                      </a:pPr>
                      <a:r>
                        <a:rPr lang="en-US" sz="3600" u="none" cap="none" strike="noStrike">
                          <a:solidFill>
                            <a:schemeClr val="dk1"/>
                          </a:solidFill>
                          <a:latin typeface="Lato"/>
                          <a:ea typeface="Lato"/>
                          <a:cs typeface="Lato"/>
                          <a:sym typeface="Lato"/>
                        </a:rPr>
                        <a:t>90%</a:t>
                      </a:r>
                      <a:endParaRPr/>
                    </a:p>
                  </a:txBody>
                  <a:tcPr marT="45725" marB="45725" marR="91450" marL="91450"/>
                </a:tc>
                <a:tc>
                  <a:txBody>
                    <a:bodyPr/>
                    <a:lstStyle/>
                    <a:p>
                      <a:pPr indent="0" lvl="0" marL="0" marR="0" rtl="0" algn="ctr">
                        <a:lnSpc>
                          <a:spcPct val="100000"/>
                        </a:lnSpc>
                        <a:spcBef>
                          <a:spcPts val="0"/>
                        </a:spcBef>
                        <a:spcAft>
                          <a:spcPts val="0"/>
                        </a:spcAft>
                        <a:buNone/>
                      </a:pPr>
                      <a:r>
                        <a:rPr lang="en-US" sz="3600" u="none" cap="none" strike="noStrike">
                          <a:latin typeface="Lato"/>
                          <a:ea typeface="Lato"/>
                          <a:cs typeface="Lato"/>
                          <a:sym typeface="Lato"/>
                        </a:rPr>
                        <a:t>&lt; 96 hours</a:t>
                      </a:r>
                      <a:endParaRPr/>
                    </a:p>
                  </a:txBody>
                  <a:tcPr marT="45725" marB="45725" marR="91450" marL="91450"/>
                </a:tc>
              </a:tr>
              <a:tr h="554600">
                <a:tc>
                  <a:txBody>
                    <a:bodyPr/>
                    <a:lstStyle/>
                    <a:p>
                      <a:pPr indent="0" lvl="0" marL="0" marR="0" rtl="0" algn="ctr">
                        <a:lnSpc>
                          <a:spcPct val="100000"/>
                        </a:lnSpc>
                        <a:spcBef>
                          <a:spcPts val="0"/>
                        </a:spcBef>
                        <a:spcAft>
                          <a:spcPts val="0"/>
                        </a:spcAft>
                        <a:buNone/>
                      </a:pPr>
                      <a:r>
                        <a:rPr lang="en-US" sz="3600" u="none" cap="none" strike="noStrike">
                          <a:solidFill>
                            <a:schemeClr val="dk1"/>
                          </a:solidFill>
                          <a:latin typeface="Lato"/>
                          <a:ea typeface="Lato"/>
                          <a:cs typeface="Lato"/>
                          <a:sym typeface="Lato"/>
                        </a:rPr>
                        <a:t>80%</a:t>
                      </a:r>
                      <a:endParaRPr/>
                    </a:p>
                  </a:txBody>
                  <a:tcPr marT="45725" marB="45725" marR="91450" marL="91450"/>
                </a:tc>
                <a:tc>
                  <a:txBody>
                    <a:bodyPr/>
                    <a:lstStyle/>
                    <a:p>
                      <a:pPr indent="0" lvl="0" marL="0" marR="0" rtl="0" algn="ctr">
                        <a:lnSpc>
                          <a:spcPct val="100000"/>
                        </a:lnSpc>
                        <a:spcBef>
                          <a:spcPts val="0"/>
                        </a:spcBef>
                        <a:spcAft>
                          <a:spcPts val="0"/>
                        </a:spcAft>
                        <a:buNone/>
                      </a:pPr>
                      <a:r>
                        <a:rPr lang="en-US" sz="3600" u="none" cap="none" strike="noStrike">
                          <a:latin typeface="Lato"/>
                          <a:ea typeface="Lato"/>
                          <a:cs typeface="Lato"/>
                          <a:sym typeface="Lato"/>
                        </a:rPr>
                        <a:t>&lt; 48 hours</a:t>
                      </a:r>
                      <a:endParaRPr/>
                    </a:p>
                  </a:txBody>
                  <a:tcPr marT="45725" marB="45725" marR="91450" marL="91450"/>
                </a:tc>
              </a:tr>
              <a:tr h="554600">
                <a:tc>
                  <a:txBody>
                    <a:bodyPr/>
                    <a:lstStyle/>
                    <a:p>
                      <a:pPr indent="0" lvl="0" marL="0" marR="0" rtl="0" algn="ctr">
                        <a:lnSpc>
                          <a:spcPct val="100000"/>
                        </a:lnSpc>
                        <a:spcBef>
                          <a:spcPts val="0"/>
                        </a:spcBef>
                        <a:spcAft>
                          <a:spcPts val="0"/>
                        </a:spcAft>
                        <a:buNone/>
                      </a:pPr>
                      <a:r>
                        <a:rPr lang="en-US" sz="3600" u="none" cap="none" strike="noStrike">
                          <a:solidFill>
                            <a:schemeClr val="dk1"/>
                          </a:solidFill>
                          <a:latin typeface="Lato"/>
                          <a:ea typeface="Lato"/>
                          <a:cs typeface="Lato"/>
                          <a:sym typeface="Lato"/>
                        </a:rPr>
                        <a:t>70%</a:t>
                      </a:r>
                      <a:endParaRPr/>
                    </a:p>
                  </a:txBody>
                  <a:tcPr marT="45725" marB="45725" marR="91450" marL="91450"/>
                </a:tc>
                <a:tc>
                  <a:txBody>
                    <a:bodyPr/>
                    <a:lstStyle/>
                    <a:p>
                      <a:pPr indent="0" lvl="0" marL="0" marR="0" rtl="0" algn="ctr">
                        <a:lnSpc>
                          <a:spcPct val="100000"/>
                        </a:lnSpc>
                        <a:spcBef>
                          <a:spcPts val="0"/>
                        </a:spcBef>
                        <a:spcAft>
                          <a:spcPts val="0"/>
                        </a:spcAft>
                        <a:buNone/>
                      </a:pPr>
                      <a:r>
                        <a:rPr lang="en-US" sz="3600" u="none" cap="none" strike="noStrike">
                          <a:latin typeface="Lato"/>
                          <a:ea typeface="Lato"/>
                          <a:cs typeface="Lato"/>
                          <a:sym typeface="Lato"/>
                        </a:rPr>
                        <a:t>&lt; 24 hours</a:t>
                      </a:r>
                      <a:endParaRPr/>
                    </a:p>
                  </a:txBody>
                  <a:tcPr marT="45725" marB="45725" marR="91450" marL="91450"/>
                </a:tc>
              </a:tr>
            </a:tbl>
          </a:graphicData>
        </a:graphic>
      </p:graphicFrame>
      <p:sp>
        <p:nvSpPr>
          <p:cNvPr id="105" name="Google Shape;105;p1"/>
          <p:cNvSpPr txBox="1"/>
          <p:nvPr/>
        </p:nvSpPr>
        <p:spPr>
          <a:xfrm>
            <a:off x="4893340" y="-29114"/>
            <a:ext cx="27349866" cy="34163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8800" u="none" cap="none" strike="noStrike">
                <a:solidFill>
                  <a:schemeClr val="lt1"/>
                </a:solidFill>
                <a:latin typeface="Lato Black"/>
                <a:ea typeface="Lato Black"/>
                <a:cs typeface="Lato Black"/>
                <a:sym typeface="Lato Black"/>
              </a:rPr>
              <a:t>Enhancing Positron-Emission Tomography Images with Deep Learning Methods</a:t>
            </a:r>
            <a:endParaRPr/>
          </a:p>
          <a:p>
            <a:pPr indent="0" lvl="0" marL="0" marR="0" rtl="0" algn="ctr">
              <a:lnSpc>
                <a:spcPct val="100000"/>
              </a:lnSpc>
              <a:spcBef>
                <a:spcPts val="0"/>
              </a:spcBef>
              <a:spcAft>
                <a:spcPts val="0"/>
              </a:spcAft>
              <a:buNone/>
            </a:pPr>
            <a:r>
              <a:rPr b="1" i="0" lang="en-US" sz="4000" u="none" cap="none" strike="noStrike">
                <a:solidFill>
                  <a:schemeClr val="lt1"/>
                </a:solidFill>
                <a:latin typeface="Lato Black"/>
                <a:ea typeface="Lato Black"/>
                <a:cs typeface="Lato Black"/>
                <a:sym typeface="Lato Black"/>
              </a:rPr>
              <a:t>By: Ariel Leach, Russell McLemore, Brian Thayil, and Vivian Young</a:t>
            </a:r>
            <a:endParaRPr/>
          </a:p>
        </p:txBody>
      </p:sp>
      <p:grpSp>
        <p:nvGrpSpPr>
          <p:cNvPr id="106" name="Google Shape;106;p1"/>
          <p:cNvGrpSpPr/>
          <p:nvPr/>
        </p:nvGrpSpPr>
        <p:grpSpPr>
          <a:xfrm>
            <a:off x="27753585" y="8514195"/>
            <a:ext cx="9316861" cy="6987646"/>
            <a:chOff x="27753596" y="8022565"/>
            <a:chExt cx="9316861" cy="6987646"/>
          </a:xfrm>
        </p:grpSpPr>
        <p:pic>
          <p:nvPicPr>
            <p:cNvPr id="107" name="Google Shape;107;p1"/>
            <p:cNvPicPr preferRelativeResize="0"/>
            <p:nvPr/>
          </p:nvPicPr>
          <p:blipFill rotWithShape="1">
            <a:blip r:embed="rId7">
              <a:alphaModFix/>
            </a:blip>
            <a:srcRect b="0" l="0" r="0" t="0"/>
            <a:stretch/>
          </p:blipFill>
          <p:spPr>
            <a:xfrm>
              <a:off x="27753596" y="8022565"/>
              <a:ext cx="9316861" cy="6987646"/>
            </a:xfrm>
            <a:prstGeom prst="rect">
              <a:avLst/>
            </a:prstGeom>
            <a:noFill/>
            <a:ln>
              <a:noFill/>
            </a:ln>
          </p:spPr>
        </p:pic>
        <p:sp>
          <p:nvSpPr>
            <p:cNvPr id="108" name="Google Shape;108;p1"/>
            <p:cNvSpPr txBox="1"/>
            <p:nvPr/>
          </p:nvSpPr>
          <p:spPr>
            <a:xfrm>
              <a:off x="30434187" y="8055420"/>
              <a:ext cx="50238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F1 (Accuracy) Scores</a:t>
              </a:r>
              <a:endParaRPr/>
            </a:p>
          </p:txBody>
        </p:sp>
      </p:grpSp>
      <p:pic>
        <p:nvPicPr>
          <p:cNvPr id="109" name="Google Shape;109;p1"/>
          <p:cNvPicPr preferRelativeResize="0"/>
          <p:nvPr/>
        </p:nvPicPr>
        <p:blipFill rotWithShape="1">
          <a:blip r:embed="rId8">
            <a:alphaModFix/>
          </a:blip>
          <a:srcRect b="0" l="0" r="0" t="0"/>
          <a:stretch/>
        </p:blipFill>
        <p:spPr>
          <a:xfrm>
            <a:off x="27882193" y="15396191"/>
            <a:ext cx="9188253" cy="6891190"/>
          </a:xfrm>
          <a:prstGeom prst="rect">
            <a:avLst/>
          </a:prstGeom>
          <a:noFill/>
          <a:ln>
            <a:noFill/>
          </a:ln>
        </p:spPr>
      </p:pic>
      <p:grpSp>
        <p:nvGrpSpPr>
          <p:cNvPr id="110" name="Google Shape;110;p1"/>
          <p:cNvGrpSpPr/>
          <p:nvPr/>
        </p:nvGrpSpPr>
        <p:grpSpPr>
          <a:xfrm>
            <a:off x="11809907" y="5007750"/>
            <a:ext cx="15020390" cy="1212542"/>
            <a:chOff x="11936031" y="6244792"/>
            <a:chExt cx="15020390" cy="1212542"/>
          </a:xfrm>
        </p:grpSpPr>
        <p:sp>
          <p:nvSpPr>
            <p:cNvPr id="111" name="Google Shape;111;p1"/>
            <p:cNvSpPr txBox="1"/>
            <p:nvPr/>
          </p:nvSpPr>
          <p:spPr>
            <a:xfrm>
              <a:off x="11936031" y="6813570"/>
              <a:ext cx="2410119" cy="61555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400" u="none" cap="none" strike="noStrike">
                  <a:solidFill>
                    <a:srgbClr val="000000"/>
                  </a:solidFill>
                  <a:latin typeface="Lato Black"/>
                  <a:ea typeface="Lato Black"/>
                  <a:cs typeface="Lato Black"/>
                  <a:sym typeface="Lato Black"/>
                </a:rPr>
                <a:t>Images →</a:t>
              </a:r>
              <a:endParaRPr b="0" i="0" sz="3400" u="none" cap="none" strike="noStrike">
                <a:solidFill>
                  <a:srgbClr val="000000"/>
                </a:solidFill>
                <a:latin typeface="Arial"/>
                <a:ea typeface="Arial"/>
                <a:cs typeface="Arial"/>
                <a:sym typeface="Arial"/>
              </a:endParaRPr>
            </a:p>
          </p:txBody>
        </p:sp>
        <p:sp>
          <p:nvSpPr>
            <p:cNvPr id="112" name="Google Shape;112;p1"/>
            <p:cNvSpPr txBox="1"/>
            <p:nvPr/>
          </p:nvSpPr>
          <p:spPr>
            <a:xfrm>
              <a:off x="13562705" y="6244804"/>
              <a:ext cx="2993826" cy="113877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3400" u="none" cap="none" strike="noStrike">
                  <a:solidFill>
                    <a:srgbClr val="000000"/>
                  </a:solidFill>
                  <a:latin typeface="Lato Black"/>
                  <a:ea typeface="Lato Black"/>
                  <a:cs typeface="Lato Black"/>
                  <a:sym typeface="Lato Black"/>
                </a:rPr>
                <a:t>Pre-</a:t>
              </a:r>
              <a:endParaRPr/>
            </a:p>
            <a:p>
              <a:pPr indent="0" lvl="0" marL="0" marR="0" rtl="0" algn="ctr">
                <a:lnSpc>
                  <a:spcPct val="100000"/>
                </a:lnSpc>
                <a:spcBef>
                  <a:spcPts val="0"/>
                </a:spcBef>
                <a:spcAft>
                  <a:spcPts val="0"/>
                </a:spcAft>
                <a:buNone/>
              </a:pPr>
              <a:r>
                <a:rPr b="0" i="0" lang="en-US" sz="3400" u="none" cap="none" strike="noStrike">
                  <a:solidFill>
                    <a:srgbClr val="000000"/>
                  </a:solidFill>
                  <a:latin typeface="Lato Black"/>
                  <a:ea typeface="Lato Black"/>
                  <a:cs typeface="Lato Black"/>
                  <a:sym typeface="Lato Black"/>
                </a:rPr>
                <a:t>Processing</a:t>
              </a:r>
              <a:endParaRPr b="0" i="0" sz="3400" u="none" cap="none" strike="noStrike">
                <a:solidFill>
                  <a:srgbClr val="000000"/>
                </a:solidFill>
                <a:latin typeface="Arial"/>
                <a:ea typeface="Arial"/>
                <a:cs typeface="Arial"/>
                <a:sym typeface="Arial"/>
              </a:endParaRPr>
            </a:p>
          </p:txBody>
        </p:sp>
        <p:sp>
          <p:nvSpPr>
            <p:cNvPr id="113" name="Google Shape;113;p1"/>
            <p:cNvSpPr txBox="1"/>
            <p:nvPr/>
          </p:nvSpPr>
          <p:spPr>
            <a:xfrm>
              <a:off x="16769350" y="6244792"/>
              <a:ext cx="2559300" cy="1139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3400" u="none" cap="none" strike="noStrike">
                  <a:solidFill>
                    <a:srgbClr val="000000"/>
                  </a:solidFill>
                  <a:latin typeface="Lato Black"/>
                  <a:ea typeface="Lato Black"/>
                  <a:cs typeface="Lato Black"/>
                  <a:sym typeface="Lato Black"/>
                </a:rPr>
                <a:t>Noise</a:t>
              </a:r>
              <a:endParaRPr/>
            </a:p>
            <a:p>
              <a:pPr indent="0" lvl="0" marL="0" marR="0" rtl="0" algn="ctr">
                <a:lnSpc>
                  <a:spcPct val="100000"/>
                </a:lnSpc>
                <a:spcBef>
                  <a:spcPts val="0"/>
                </a:spcBef>
                <a:spcAft>
                  <a:spcPts val="0"/>
                </a:spcAft>
                <a:buNone/>
              </a:pPr>
              <a:r>
                <a:rPr b="0" i="0" lang="en-US" sz="3400" u="none" cap="none" strike="noStrike">
                  <a:solidFill>
                    <a:srgbClr val="000000"/>
                  </a:solidFill>
                  <a:latin typeface="Lato Black"/>
                  <a:ea typeface="Lato Black"/>
                  <a:cs typeface="Lato Black"/>
                  <a:sym typeface="Lato Black"/>
                </a:rPr>
                <a:t>Generation</a:t>
              </a:r>
              <a:endParaRPr b="0" i="0" sz="3400" u="none" cap="none" strike="noStrike">
                <a:solidFill>
                  <a:srgbClr val="000000"/>
                </a:solidFill>
                <a:latin typeface="Arial"/>
                <a:ea typeface="Arial"/>
                <a:cs typeface="Arial"/>
                <a:sym typeface="Arial"/>
              </a:endParaRPr>
            </a:p>
          </p:txBody>
        </p:sp>
        <p:sp>
          <p:nvSpPr>
            <p:cNvPr id="114" name="Google Shape;114;p1"/>
            <p:cNvSpPr txBox="1"/>
            <p:nvPr/>
          </p:nvSpPr>
          <p:spPr>
            <a:xfrm>
              <a:off x="16169985" y="6840896"/>
              <a:ext cx="620683" cy="61555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400" u="none" cap="none" strike="noStrike">
                  <a:solidFill>
                    <a:srgbClr val="000000"/>
                  </a:solidFill>
                  <a:latin typeface="Lato Black"/>
                  <a:ea typeface="Lato Black"/>
                  <a:cs typeface="Lato Black"/>
                  <a:sym typeface="Lato Black"/>
                </a:rPr>
                <a:t>→</a:t>
              </a:r>
              <a:endParaRPr b="0" i="0" sz="3400" u="none" cap="none" strike="noStrike">
                <a:solidFill>
                  <a:srgbClr val="000000"/>
                </a:solidFill>
                <a:latin typeface="Arial"/>
                <a:ea typeface="Arial"/>
                <a:cs typeface="Arial"/>
                <a:sym typeface="Arial"/>
              </a:endParaRPr>
            </a:p>
          </p:txBody>
        </p:sp>
        <p:sp>
          <p:nvSpPr>
            <p:cNvPr id="115" name="Google Shape;115;p1"/>
            <p:cNvSpPr txBox="1"/>
            <p:nvPr/>
          </p:nvSpPr>
          <p:spPr>
            <a:xfrm>
              <a:off x="19627170" y="6751751"/>
              <a:ext cx="7329251" cy="61555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400" u="none" cap="none" strike="noStrike">
                  <a:solidFill>
                    <a:srgbClr val="000000"/>
                  </a:solidFill>
                  <a:latin typeface="Lato Black"/>
                  <a:ea typeface="Lato Black"/>
                  <a:cs typeface="Lato Black"/>
                  <a:sym typeface="Lato Black"/>
                </a:rPr>
                <a:t>Segmentation → Training → Output </a:t>
              </a:r>
              <a:endParaRPr/>
            </a:p>
          </p:txBody>
        </p:sp>
        <p:sp>
          <p:nvSpPr>
            <p:cNvPr id="116" name="Google Shape;116;p1"/>
            <p:cNvSpPr txBox="1"/>
            <p:nvPr/>
          </p:nvSpPr>
          <p:spPr>
            <a:xfrm>
              <a:off x="19082373" y="6841781"/>
              <a:ext cx="620683" cy="61555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400" u="none" cap="none" strike="noStrike">
                  <a:solidFill>
                    <a:srgbClr val="000000"/>
                  </a:solidFill>
                  <a:latin typeface="Lato Black"/>
                  <a:ea typeface="Lato Black"/>
                  <a:cs typeface="Lato Black"/>
                  <a:sym typeface="Lato Black"/>
                </a:rPr>
                <a:t>→</a:t>
              </a:r>
              <a:endParaRPr b="0" i="0" sz="3400" u="none" cap="none" strike="noStrike">
                <a:solidFill>
                  <a:srgbClr val="000000"/>
                </a:solidFill>
                <a:latin typeface="Arial"/>
                <a:ea typeface="Arial"/>
                <a:cs typeface="Arial"/>
                <a:sym typeface="Arial"/>
              </a:endParaRPr>
            </a:p>
          </p:txBody>
        </p:sp>
      </p:grpSp>
      <p:grpSp>
        <p:nvGrpSpPr>
          <p:cNvPr id="117" name="Google Shape;117;p1"/>
          <p:cNvGrpSpPr/>
          <p:nvPr/>
        </p:nvGrpSpPr>
        <p:grpSpPr>
          <a:xfrm>
            <a:off x="28034593" y="15781041"/>
            <a:ext cx="9188253" cy="6891190"/>
            <a:chOff x="27882193" y="15319198"/>
            <a:chExt cx="9188253" cy="6891190"/>
          </a:xfrm>
        </p:grpSpPr>
        <p:pic>
          <p:nvPicPr>
            <p:cNvPr id="118" name="Google Shape;118;p1"/>
            <p:cNvPicPr preferRelativeResize="0"/>
            <p:nvPr/>
          </p:nvPicPr>
          <p:blipFill rotWithShape="1">
            <a:blip r:embed="rId8">
              <a:alphaModFix/>
            </a:blip>
            <a:srcRect b="0" l="0" r="0" t="0"/>
            <a:stretch/>
          </p:blipFill>
          <p:spPr>
            <a:xfrm>
              <a:off x="27882193" y="15319198"/>
              <a:ext cx="9188253" cy="6891190"/>
            </a:xfrm>
            <a:prstGeom prst="rect">
              <a:avLst/>
            </a:prstGeom>
            <a:noFill/>
            <a:ln>
              <a:noFill/>
            </a:ln>
          </p:spPr>
        </p:pic>
        <p:sp>
          <p:nvSpPr>
            <p:cNvPr id="119" name="Google Shape;119;p1"/>
            <p:cNvSpPr txBox="1"/>
            <p:nvPr/>
          </p:nvSpPr>
          <p:spPr>
            <a:xfrm>
              <a:off x="31960675" y="15372477"/>
              <a:ext cx="1098378"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Loss</a:t>
              </a:r>
              <a:endParaRPr/>
            </a:p>
          </p:txBody>
        </p:sp>
      </p:grpSp>
      <p:pic>
        <p:nvPicPr>
          <p:cNvPr descr="https://lmb.informatik.uni-freiburg.de/people/ronneber/u-net/u-net-architecture.png" id="120" name="Google Shape;120;p1"/>
          <p:cNvPicPr preferRelativeResize="0"/>
          <p:nvPr/>
        </p:nvPicPr>
        <p:blipFill rotWithShape="1">
          <a:blip r:embed="rId9">
            <a:alphaModFix/>
          </a:blip>
          <a:srcRect b="0" l="0" r="0" t="0"/>
          <a:stretch/>
        </p:blipFill>
        <p:spPr>
          <a:xfrm>
            <a:off x="4542001" y="21640571"/>
            <a:ext cx="7043152" cy="4692415"/>
          </a:xfrm>
          <a:prstGeom prst="rect">
            <a:avLst/>
          </a:prstGeom>
          <a:noFill/>
          <a:ln>
            <a:noFill/>
          </a:ln>
        </p:spPr>
      </p:pic>
      <p:sp>
        <p:nvSpPr>
          <p:cNvPr id="121" name="Google Shape;121;p1"/>
          <p:cNvSpPr txBox="1"/>
          <p:nvPr/>
        </p:nvSpPr>
        <p:spPr>
          <a:xfrm>
            <a:off x="278105" y="22893278"/>
            <a:ext cx="4668475" cy="34163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a:ea typeface="Lato"/>
                <a:cs typeface="Lato"/>
                <a:sym typeface="Lato"/>
              </a:rPr>
              <a:t>A type of CNN that can successively down-sample and up-sample an image for segmentation and prediction purposes</a:t>
            </a:r>
            <a:endParaRPr/>
          </a:p>
        </p:txBody>
      </p:sp>
      <p:grpSp>
        <p:nvGrpSpPr>
          <p:cNvPr id="122" name="Google Shape;122;p1"/>
          <p:cNvGrpSpPr/>
          <p:nvPr/>
        </p:nvGrpSpPr>
        <p:grpSpPr>
          <a:xfrm>
            <a:off x="13982527" y="16896675"/>
            <a:ext cx="10425458" cy="3715751"/>
            <a:chOff x="13907628" y="16447220"/>
            <a:chExt cx="10425458" cy="3715751"/>
          </a:xfrm>
        </p:grpSpPr>
        <p:sp>
          <p:nvSpPr>
            <p:cNvPr id="123" name="Google Shape;123;p1"/>
            <p:cNvSpPr txBox="1"/>
            <p:nvPr/>
          </p:nvSpPr>
          <p:spPr>
            <a:xfrm>
              <a:off x="18140777" y="16485470"/>
              <a:ext cx="30645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Prediction</a:t>
              </a:r>
              <a:endParaRPr/>
            </a:p>
          </p:txBody>
        </p:sp>
        <p:sp>
          <p:nvSpPr>
            <p:cNvPr id="124" name="Google Shape;124;p1"/>
            <p:cNvSpPr txBox="1"/>
            <p:nvPr/>
          </p:nvSpPr>
          <p:spPr>
            <a:xfrm>
              <a:off x="22198481" y="16485479"/>
              <a:ext cx="1335622"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Truth</a:t>
              </a:r>
              <a:endParaRPr/>
            </a:p>
          </p:txBody>
        </p:sp>
        <p:sp>
          <p:nvSpPr>
            <p:cNvPr id="125" name="Google Shape;125;p1"/>
            <p:cNvSpPr txBox="1"/>
            <p:nvPr/>
          </p:nvSpPr>
          <p:spPr>
            <a:xfrm>
              <a:off x="15054100" y="16447220"/>
              <a:ext cx="16617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600" u="none" cap="none" strike="noStrike">
                  <a:solidFill>
                    <a:srgbClr val="000000"/>
                  </a:solidFill>
                  <a:latin typeface="Lato Black"/>
                  <a:ea typeface="Lato Black"/>
                  <a:cs typeface="Lato Black"/>
                  <a:sym typeface="Lato Black"/>
                </a:rPr>
                <a:t>Input</a:t>
              </a:r>
              <a:endParaRPr/>
            </a:p>
          </p:txBody>
        </p:sp>
        <p:pic>
          <p:nvPicPr>
            <p:cNvPr id="126" name="Google Shape;126;p1"/>
            <p:cNvPicPr preferRelativeResize="0"/>
            <p:nvPr/>
          </p:nvPicPr>
          <p:blipFill rotWithShape="1">
            <a:blip r:embed="rId10">
              <a:alphaModFix/>
            </a:blip>
            <a:srcRect b="0" l="0" r="0" t="0"/>
            <a:stretch/>
          </p:blipFill>
          <p:spPr>
            <a:xfrm>
              <a:off x="13907628" y="17132626"/>
              <a:ext cx="3176320" cy="3029946"/>
            </a:xfrm>
            <a:prstGeom prst="rect">
              <a:avLst/>
            </a:prstGeom>
            <a:noFill/>
            <a:ln>
              <a:noFill/>
            </a:ln>
          </p:spPr>
        </p:pic>
        <p:pic>
          <p:nvPicPr>
            <p:cNvPr id="127" name="Google Shape;127;p1"/>
            <p:cNvPicPr preferRelativeResize="0"/>
            <p:nvPr/>
          </p:nvPicPr>
          <p:blipFill rotWithShape="1">
            <a:blip r:embed="rId11">
              <a:alphaModFix/>
            </a:blip>
            <a:srcRect b="0" l="0" r="0" t="0"/>
            <a:stretch/>
          </p:blipFill>
          <p:spPr>
            <a:xfrm>
              <a:off x="17612171" y="17138965"/>
              <a:ext cx="3127771" cy="3024006"/>
            </a:xfrm>
            <a:prstGeom prst="rect">
              <a:avLst/>
            </a:prstGeom>
            <a:noFill/>
            <a:ln>
              <a:noFill/>
            </a:ln>
          </p:spPr>
        </p:pic>
        <p:pic>
          <p:nvPicPr>
            <p:cNvPr id="128" name="Google Shape;128;p1"/>
            <p:cNvPicPr preferRelativeResize="0"/>
            <p:nvPr/>
          </p:nvPicPr>
          <p:blipFill rotWithShape="1">
            <a:blip r:embed="rId12">
              <a:alphaModFix/>
            </a:blip>
            <a:srcRect b="0" l="0" r="0" t="0"/>
            <a:stretch/>
          </p:blipFill>
          <p:spPr>
            <a:xfrm>
              <a:off x="21205314" y="17119516"/>
              <a:ext cx="3127772" cy="3024006"/>
            </a:xfrm>
            <a:prstGeom prst="rect">
              <a:avLst/>
            </a:prstGeom>
            <a:noFill/>
            <a:ln>
              <a:noFill/>
            </a:ln>
          </p:spPr>
        </p:pic>
      </p:grpSp>
      <p:sp>
        <p:nvSpPr>
          <p:cNvPr id="129" name="Google Shape;129;p1"/>
          <p:cNvSpPr txBox="1"/>
          <p:nvPr/>
        </p:nvSpPr>
        <p:spPr>
          <a:xfrm>
            <a:off x="11967921" y="21012881"/>
            <a:ext cx="14184713" cy="523220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6600" u="none" cap="none" strike="noStrike">
                <a:solidFill>
                  <a:srgbClr val="000000"/>
                </a:solidFill>
                <a:latin typeface="Lato Black"/>
                <a:ea typeface="Lato Black"/>
                <a:cs typeface="Lato Black"/>
                <a:sym typeface="Lato Black"/>
              </a:rPr>
              <a:t>Roadblocks</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Lato"/>
              <a:ea typeface="Lato"/>
              <a:cs typeface="Lato"/>
              <a:sym typeface="Lato"/>
            </a:endParaRPr>
          </a:p>
          <a:p>
            <a:pPr indent="-571500" lvl="0" marL="571500" marR="0" rtl="0" algn="l">
              <a:lnSpc>
                <a:spcPct val="100000"/>
              </a:lnSpc>
              <a:spcBef>
                <a:spcPts val="0"/>
              </a:spcBef>
              <a:spcAft>
                <a:spcPts val="0"/>
              </a:spcAft>
              <a:buClr>
                <a:srgbClr val="000000"/>
              </a:buClr>
              <a:buSzPts val="3600"/>
              <a:buFont typeface="Arial"/>
              <a:buChar char="•"/>
            </a:pPr>
            <a:r>
              <a:rPr b="0" i="0" lang="en-US" sz="3600" u="none" cap="none" strike="noStrike">
                <a:solidFill>
                  <a:srgbClr val="000000"/>
                </a:solidFill>
                <a:latin typeface="Lato"/>
                <a:ea typeface="Lato"/>
                <a:cs typeface="Lato"/>
                <a:sym typeface="Lato"/>
              </a:rPr>
              <a:t>Even with top, high-performing GPUs, training can be a lengthy process that takes days to complete, so the team was under heavy time constraints</a:t>
            </a:r>
            <a:endParaRPr/>
          </a:p>
          <a:p>
            <a:pPr indent="-571500" lvl="0" marL="571500" marR="0" rtl="0" algn="l">
              <a:lnSpc>
                <a:spcPct val="100000"/>
              </a:lnSpc>
              <a:spcBef>
                <a:spcPts val="0"/>
              </a:spcBef>
              <a:spcAft>
                <a:spcPts val="0"/>
              </a:spcAft>
              <a:buClr>
                <a:srgbClr val="000000"/>
              </a:buClr>
              <a:buSzPts val="3600"/>
              <a:buFont typeface="Arial"/>
              <a:buChar char="•"/>
            </a:pPr>
            <a:r>
              <a:rPr b="0" i="0" lang="en-US" sz="3600" u="none" cap="none" strike="noStrike">
                <a:solidFill>
                  <a:srgbClr val="000000"/>
                </a:solidFill>
                <a:latin typeface="Lato"/>
                <a:ea typeface="Lato"/>
                <a:cs typeface="Lato"/>
                <a:sym typeface="Lato"/>
              </a:rPr>
              <a:t>There are legal processes that the UT Southwestern’s Medical Center's Department of Radiology must undergo in order to gain access and make use of de-identified research subject data, so the team was not able to input clinical data for the project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Tyler</dc:creator>
</cp:coreProperties>
</file>